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4"/>
  </p:sldMasterIdLst>
  <p:notesMasterIdLst>
    <p:notesMasterId r:id="rId32"/>
  </p:notesMasterIdLst>
  <p:sldIdLst>
    <p:sldId id="273" r:id="rId5"/>
    <p:sldId id="277" r:id="rId6"/>
    <p:sldId id="276" r:id="rId7"/>
    <p:sldId id="275" r:id="rId8"/>
    <p:sldId id="274" r:id="rId9"/>
    <p:sldId id="284" r:id="rId10"/>
    <p:sldId id="285" r:id="rId11"/>
    <p:sldId id="283" r:id="rId12"/>
    <p:sldId id="279" r:id="rId13"/>
    <p:sldId id="280" r:id="rId14"/>
    <p:sldId id="281" r:id="rId15"/>
    <p:sldId id="282" r:id="rId16"/>
    <p:sldId id="257" r:id="rId17"/>
    <p:sldId id="272" r:id="rId18"/>
    <p:sldId id="258" r:id="rId19"/>
    <p:sldId id="259" r:id="rId20"/>
    <p:sldId id="260" r:id="rId21"/>
    <p:sldId id="271" r:id="rId22"/>
    <p:sldId id="266" r:id="rId23"/>
    <p:sldId id="261" r:id="rId24"/>
    <p:sldId id="263" r:id="rId25"/>
    <p:sldId id="268" r:id="rId26"/>
    <p:sldId id="265" r:id="rId27"/>
    <p:sldId id="264" r:id="rId28"/>
    <p:sldId id="267" r:id="rId29"/>
    <p:sldId id="269" r:id="rId30"/>
    <p:sldId id="270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F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845F9A-1B34-EA49-1F88-368C8E500B3F}" v="3" dt="2024-06-25T08:26:34.2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36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76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3-08T11:00:42.22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15928 16933 16383 0 0,'0'17'0'0'0,"0"6"0"0"0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6-25T08:26:35.03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13759 20082 16383 0 0,'-4'-5'0'0'0,"-7"4"0"0"0,-1 1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6-25T08:26:35.03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13547 20162 16383 0 0,'0'-5'0'0'0,"-5"-5"0"0"0,-1-2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6-25T08:26:35.03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12605 20083 16383 0 0,'-4'0'0'0'0,"-7"0"0"0"0,-6-5 0 0 0,-9-1 0 0 0,-14 0 0 0 0,-10 1 0 0 0,0 2 0 0 0,-2 1 0 0 0,4 1 0 0 0,0 0 0 0 0,9 1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10-31T09:29:22.93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25065 11368 2015 0 0,'5'6'0'0'0,"2"0"0"0"0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E303F2-AC67-4E05-B9F9-A5BD838A7302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C3E2BC-475D-40FB-BDBF-2CE40B231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84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3E2BC-475D-40FB-BDBF-2CE40B231DB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756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48AC9-C77C-414B-9F94-2B472D787520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DCE0-7A1F-4F55-A4C3-0B7E5B468C2D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904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586C98-F1DB-44FC-9D69-54C0579143C5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5452-3B54-4870-B56B-C4DA19EB0EB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8604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D3BD15-81A6-4504-8596-39F3D2A32E71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44A9C-932E-430E-B51B-B847032EE44D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939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D50F5B-CBEA-4FCC-A43B-DEB0F2F5EF14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77F5-E514-40E6-B6F4-D5AF10918D9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0136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9BD670-E5D8-4F79-A524-C3A4E42D8C61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93C6C-BF92-4F34-B258-BE95D78F7AA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46717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A7D88E-C6CD-480B-A2C7-46D87FD3FFB0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211A-27C8-4D97-A20D-2EABFAC2CCD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9494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628C3A-7CEB-41F5-9CD8-25C8CC0ECFB5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9055-2B88-4DB8-9CD2-F13918B40DF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8155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7ACCF318-7F58-4B7E-B8E1-112A3A7BCD43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04C6CC-6352-420B-B4B4-5D393CB2337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5257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F5C988-DD67-425D-8FC9-B19648702555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85024-753E-4DFC-89D8-4548C92EE12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4944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81F1D2-BA32-4CBB-873F-E5749B2966BF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5E2EF-1938-40B2-A307-3C4D34FF426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5531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C9CBAD-70FF-48CA-89F5-06E9711FD24A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764-2E52-4284-BF7F-74EB8AE8948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4196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ED11DD1-92B3-4FE4-9CC2-A99380E0A127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83F7289-B93D-4BA2-AFA3-B67E7410B5AB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20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30.png"/><Relationship Id="rId7" Type="http://schemas.openxmlformats.org/officeDocument/2006/relationships/customXml" Target="../ink/ink3.xm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customXml" Target="../ink/ink2.xml"/><Relationship Id="rId10" Type="http://schemas.openxmlformats.org/officeDocument/2006/relationships/image" Target="../media/image70.png"/><Relationship Id="rId4" Type="http://schemas.openxmlformats.org/officeDocument/2006/relationships/image" Target="../media/image11.jpeg"/><Relationship Id="rId9" Type="http://schemas.openxmlformats.org/officeDocument/2006/relationships/customXml" Target="../ink/ink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171A62D-FE2C-8321-284F-53D5834463F0}"/>
              </a:ext>
            </a:extLst>
          </p:cNvPr>
          <p:cNvSpPr txBox="1"/>
          <p:nvPr/>
        </p:nvSpPr>
        <p:spPr>
          <a:xfrm>
            <a:off x="4376311" y="2357159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5BA842-E0EE-4FE8-8519-E803DDDE2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212" y="1352550"/>
            <a:ext cx="1933575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78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1007A1-CCC2-44B2-B26D-0B1D63B25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6612" y="2071687"/>
            <a:ext cx="2390775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170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38DAEE-EBF9-45C0-8D20-19C006E9A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0837" y="1857375"/>
            <a:ext cx="3362325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095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07A68B-8ECB-4845-BCE4-6D21D4E6A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279" y="1375390"/>
            <a:ext cx="3124200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645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09D8832-BA4A-4BBD-B336-7D25AAED5190}"/>
              </a:ext>
            </a:extLst>
          </p:cNvPr>
          <p:cNvSpPr txBox="1"/>
          <p:nvPr/>
        </p:nvSpPr>
        <p:spPr>
          <a:xfrm>
            <a:off x="0" y="1938089"/>
            <a:ext cx="9144000" cy="26468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600" dirty="0">
                <a:latin typeface="Comic Sans MS"/>
                <a:cs typeface="Arial"/>
              </a:rPr>
              <a:t>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510F72-C73D-4FBA-8989-6ECA15C7F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2787" y="1538287"/>
            <a:ext cx="2638425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96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0EEAA5-313A-48A9-890D-0F9BB5CB29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962" y="2047875"/>
            <a:ext cx="2124075" cy="276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384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D20658-346B-432C-91AD-56AC07350B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1795462"/>
            <a:ext cx="4019550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776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0E1F44-50F4-20C8-52F9-BD2D89B7CB9E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ng</a:t>
            </a:r>
          </a:p>
        </p:txBody>
      </p:sp>
      <p:pic>
        <p:nvPicPr>
          <p:cNvPr id="1026" name="Picture 2" descr="Simply Solitaire Collection 18ct Rose ...">
            <a:extLst>
              <a:ext uri="{FF2B5EF4-FFF2-40B4-BE49-F238E27FC236}">
                <a16:creationId xmlns:a16="http://schemas.microsoft.com/office/drawing/2014/main" id="{45547577-4B83-47FE-AEC7-F5DFFDCB3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598" y="3340510"/>
            <a:ext cx="3047144" cy="304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5CFA53-2CD2-4FF3-843B-C1374421FC45}"/>
              </a:ext>
            </a:extLst>
          </p:cNvPr>
          <p:cNvSpPr txBox="1"/>
          <p:nvPr/>
        </p:nvSpPr>
        <p:spPr>
          <a:xfrm>
            <a:off x="5408598" y="452816"/>
            <a:ext cx="2691403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shiny ri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335481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042185-350B-8AD3-AF05-76327C236538}"/>
              </a:ext>
            </a:extLst>
          </p:cNvPr>
          <p:cNvSpPr txBox="1"/>
          <p:nvPr/>
        </p:nvSpPr>
        <p:spPr>
          <a:xfrm>
            <a:off x="-2652280" y="1859340"/>
            <a:ext cx="274320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600" err="1">
                <a:latin typeface="Comic Sans MS"/>
                <a:cs typeface="Arial"/>
              </a:rPr>
              <a:t>qu</a:t>
            </a:r>
            <a:endParaRPr lang="en-US" sz="9600">
              <a:latin typeface="Comic Sans MS"/>
              <a:cs typeface="Arial"/>
            </a:endParaRPr>
          </a:p>
        </p:txBody>
      </p:sp>
      <p:pic>
        <p:nvPicPr>
          <p:cNvPr id="3" name="Picture 2" descr="What is a queen consort?">
            <a:extLst>
              <a:ext uri="{FF2B5EF4-FFF2-40B4-BE49-F238E27FC236}">
                <a16:creationId xmlns:a16="http://schemas.microsoft.com/office/drawing/2014/main" id="{4C98B4F3-FC6C-AA6A-90A7-0AA2803BD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2389" y="3120081"/>
            <a:ext cx="2743200" cy="274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096277-2C63-B888-ABA4-AA73B83DF28A}"/>
              </a:ext>
            </a:extLst>
          </p:cNvPr>
          <p:cNvSpPr txBox="1"/>
          <p:nvPr/>
        </p:nvSpPr>
        <p:spPr>
          <a:xfrm>
            <a:off x="-2743199" y="3813188"/>
            <a:ext cx="274319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>
                <a:latin typeface="Arial"/>
                <a:cs typeface="Arial"/>
              </a:rPr>
              <a:t>She's our queen!</a:t>
            </a:r>
            <a:endParaRPr lang="en-US" sz="36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B78E3F-5DCE-4423-87AC-2AF5227EA352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qu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3691DB-79C4-41FA-95C2-F2E095F2F8D8}"/>
              </a:ext>
            </a:extLst>
          </p:cNvPr>
          <p:cNvSpPr txBox="1"/>
          <p:nvPr/>
        </p:nvSpPr>
        <p:spPr>
          <a:xfrm>
            <a:off x="5408598" y="452816"/>
            <a:ext cx="2860331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She’s our 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qu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een!</a:t>
            </a:r>
          </a:p>
        </p:txBody>
      </p:sp>
    </p:spTree>
    <p:extLst>
      <p:ext uri="{BB962C8B-B14F-4D97-AF65-F5344CB8AC3E}">
        <p14:creationId xmlns:p14="http://schemas.microsoft.com/office/powerpoint/2010/main" val="3228199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48444B71-F9C8-364D-D29E-98CEC898C67B}"/>
                  </a:ext>
                </a:extLst>
              </p14:cNvPr>
              <p14:cNvContentPartPr/>
              <p14:nvPr/>
            </p14:nvContentPartPr>
            <p14:xfrm>
              <a:off x="2421000" y="5507999"/>
              <a:ext cx="9000" cy="14259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48444B71-F9C8-364D-D29E-98CEC898C67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971000" y="5490610"/>
                <a:ext cx="900000" cy="4868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 descr="What desire paths can tell us about how to design safer, better public  spaces - ABC News">
            <a:extLst>
              <a:ext uri="{FF2B5EF4-FFF2-40B4-BE49-F238E27FC236}">
                <a16:creationId xmlns:a16="http://schemas.microsoft.com/office/drawing/2014/main" id="{3B29155D-D769-69EC-67E3-018B54585D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9577" y="3429000"/>
            <a:ext cx="3504475" cy="19625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5D7AC8-44B9-4910-88C7-5A1FE73854EC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th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06816D-F894-4DCC-BFBB-D0142F91B505}"/>
              </a:ext>
            </a:extLst>
          </p:cNvPr>
          <p:cNvSpPr txBox="1"/>
          <p:nvPr/>
        </p:nvSpPr>
        <p:spPr>
          <a:xfrm>
            <a:off x="5408598" y="452816"/>
            <a:ext cx="2929157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u="sng">
                <a:latin typeface="Comic Sans MS" panose="030F0702030302020204" pitchFamily="66" charset="0"/>
                <a:cs typeface="Arial"/>
              </a:rPr>
              <a:t>Th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is long pa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th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9EA8CFE-9782-D326-DE88-6DBCEC062714}"/>
                  </a:ext>
                </a:extLst>
              </p14:cNvPr>
              <p14:cNvContentPartPr/>
              <p14:nvPr/>
            </p14:nvContentPartPr>
            <p14:xfrm>
              <a:off x="1756120" y="6895025"/>
              <a:ext cx="9888" cy="9811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9EA8CFE-9782-D326-DE88-6DBCEC06271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38463" y="6824946"/>
                <a:ext cx="44849" cy="14856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5F9B6B1-9BF3-49B9-6D5D-7C7EB46FE9A4}"/>
                  </a:ext>
                </a:extLst>
              </p14:cNvPr>
              <p14:cNvContentPartPr/>
              <p14:nvPr/>
            </p14:nvContentPartPr>
            <p14:xfrm>
              <a:off x="1683632" y="6916789"/>
              <a:ext cx="9811" cy="9888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5F9B6B1-9BF3-49B9-6D5D-7C7EB46FE9A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642753" y="6899132"/>
                <a:ext cx="90752" cy="4484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B1D9077-CBED-0832-30B3-BA422659DA7B}"/>
                  </a:ext>
                </a:extLst>
              </p14:cNvPr>
              <p14:cNvContentPartPr/>
              <p14:nvPr/>
            </p14:nvContentPartPr>
            <p14:xfrm>
              <a:off x="1195679" y="6887006"/>
              <a:ext cx="138638" cy="10238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B1D9077-CBED-0832-30B3-BA422659DA7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177721" y="6869943"/>
                <a:ext cx="174195" cy="4402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6232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heapest Paper Party Bags &amp; Sweet bags Supplier, Next Day De – Mr Bags">
            <a:extLst>
              <a:ext uri="{FF2B5EF4-FFF2-40B4-BE49-F238E27FC236}">
                <a16:creationId xmlns:a16="http://schemas.microsoft.com/office/drawing/2014/main" id="{0E27D245-8ECB-F965-8EBC-21D636AF4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0148" y="3429000"/>
            <a:ext cx="2743199" cy="22790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3E7832-5796-4D3D-9A1F-07C2FB58AA25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sh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F03A49-B1FF-43F0-93DF-9EA777B2F2E8}"/>
              </a:ext>
            </a:extLst>
          </p:cNvPr>
          <p:cNvSpPr txBox="1"/>
          <p:nvPr/>
        </p:nvSpPr>
        <p:spPr>
          <a:xfrm>
            <a:off x="5408598" y="452816"/>
            <a:ext cx="2691403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We love to 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sh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op!</a:t>
            </a:r>
            <a:endParaRPr lang="en-US" sz="4800" u="sng">
              <a:latin typeface="Comic Sans MS" panose="030F07020303020202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1062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asiest Ever Homemade Oven Chips">
            <a:extLst>
              <a:ext uri="{FF2B5EF4-FFF2-40B4-BE49-F238E27FC236}">
                <a16:creationId xmlns:a16="http://schemas.microsoft.com/office/drawing/2014/main" id="{B57AE4F8-EA2B-291A-536C-6918C1C60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8036" y="3298524"/>
            <a:ext cx="2743200" cy="2743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436443-962B-4DCA-852C-F3C850B37CEA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ch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7B19A5-53C9-4EC1-8288-4AE45C70E86B}"/>
              </a:ext>
            </a:extLst>
          </p:cNvPr>
          <p:cNvSpPr txBox="1"/>
          <p:nvPr/>
        </p:nvSpPr>
        <p:spPr>
          <a:xfrm>
            <a:off x="5408598" y="452816"/>
            <a:ext cx="2691403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Tasty 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ch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ips!</a:t>
            </a:r>
            <a:endParaRPr lang="en-US" sz="4800" u="sng">
              <a:latin typeface="Comic Sans MS" panose="030F07020303020202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90737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og looking up at the camera&#10;&#10;Description automatically generated">
            <a:extLst>
              <a:ext uri="{FF2B5EF4-FFF2-40B4-BE49-F238E27FC236}">
                <a16:creationId xmlns:a16="http://schemas.microsoft.com/office/drawing/2014/main" id="{2809B9CF-7A1D-4961-0B3D-FD0717F5F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3974" y="3118231"/>
            <a:ext cx="3483396" cy="30704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906841-6DD7-45E0-BD2E-99B79AEAF508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ai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F4BD10-7B4D-43FC-A90C-B7DD5C185C39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Wag your t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ai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l!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hild sleeping in a bed&#10;&#10;Description automatically generated">
            <a:extLst>
              <a:ext uri="{FF2B5EF4-FFF2-40B4-BE49-F238E27FC236}">
                <a16:creationId xmlns:a16="http://schemas.microsoft.com/office/drawing/2014/main" id="{D2700945-8E80-3AC6-E42D-6DB94266E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355" y="3637475"/>
            <a:ext cx="3832200" cy="27442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E03257-E31D-4FD8-881F-54168052EE8B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ee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7BD1A9-A348-4415-BC3F-E07A25DCCD7D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Go to sl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ee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p!</a:t>
            </a:r>
          </a:p>
        </p:txBody>
      </p:sp>
    </p:spTree>
    <p:extLst>
      <p:ext uri="{BB962C8B-B14F-4D97-AF65-F5344CB8AC3E}">
        <p14:creationId xmlns:p14="http://schemas.microsoft.com/office/powerpoint/2010/main" val="952124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tall buildings&#10;&#10;Description automatically generated">
            <a:extLst>
              <a:ext uri="{FF2B5EF4-FFF2-40B4-BE49-F238E27FC236}">
                <a16:creationId xmlns:a16="http://schemas.microsoft.com/office/drawing/2014/main" id="{EF78F703-3760-A018-54E1-93E766E37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9282" y="3698430"/>
            <a:ext cx="4025174" cy="23011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58D207-9471-4306-B64E-C9513707B4EA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igh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EA0E85-0DC9-464D-B063-0C1EC7B6DD59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Super h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igh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!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1">
            <a:extLst>
              <a:ext uri="{FF2B5EF4-FFF2-40B4-BE49-F238E27FC236}">
                <a16:creationId xmlns:a16="http://schemas.microsoft.com/office/drawing/2014/main" id="{B38AC032-24D3-43F6-9AD1-98F8DB330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231" y="3606563"/>
            <a:ext cx="3095365" cy="2941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905DD7-A470-4C2A-AF93-6D8CC0C37695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oo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76E256-FAB6-42EC-9E25-08B28414EA00}"/>
              </a:ext>
            </a:extLst>
          </p:cNvPr>
          <p:cNvSpPr txBox="1"/>
          <p:nvPr/>
        </p:nvSpPr>
        <p:spPr>
          <a:xfrm>
            <a:off x="5517231" y="79591"/>
            <a:ext cx="3007815" cy="30469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err="1">
                <a:latin typeface="Comic Sans MS" panose="030F0702030302020204" pitchFamily="66" charset="0"/>
                <a:cs typeface="Arial"/>
              </a:rPr>
              <a:t>Oo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,</a:t>
            </a:r>
          </a:p>
          <a:p>
            <a:pPr algn="ctr"/>
            <a:r>
              <a:rPr lang="en-US" sz="4800" err="1">
                <a:latin typeface="Comic Sans MS" panose="030F0702030302020204" pitchFamily="66" charset="0"/>
                <a:cs typeface="Arial"/>
              </a:rPr>
              <a:t>oo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,</a:t>
            </a:r>
          </a:p>
          <a:p>
            <a:pPr algn="ctr"/>
            <a:r>
              <a:rPr lang="en-US" sz="4800" err="1">
                <a:latin typeface="Comic Sans MS" panose="030F0702030302020204" pitchFamily="66" charset="0"/>
                <a:cs typeface="Arial"/>
              </a:rPr>
              <a:t>oo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,</a:t>
            </a:r>
          </a:p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P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oo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!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ot of soup on fire&#10;&#10;Description automatically generated">
            <a:extLst>
              <a:ext uri="{FF2B5EF4-FFF2-40B4-BE49-F238E27FC236}">
                <a16:creationId xmlns:a16="http://schemas.microsoft.com/office/drawing/2014/main" id="{95EADEF2-5786-8E41-30B6-8F86326CD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9506" y="3046223"/>
            <a:ext cx="2743200" cy="29472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4F8C0A-4397-42FC-9363-6565A8EEDEE8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oo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8D2217-B592-4198-9BB6-DB734B180543}"/>
              </a:ext>
            </a:extLst>
          </p:cNvPr>
          <p:cNvSpPr txBox="1"/>
          <p:nvPr/>
        </p:nvSpPr>
        <p:spPr>
          <a:xfrm>
            <a:off x="5447198" y="527461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I can c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oo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k!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99A59EC-6724-4FE3-B233-5AD0D18F752D}"/>
              </a:ext>
            </a:extLst>
          </p:cNvPr>
          <p:cNvSpPr/>
          <p:nvPr/>
        </p:nvSpPr>
        <p:spPr>
          <a:xfrm>
            <a:off x="1877667" y="3499961"/>
            <a:ext cx="144463" cy="14287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C377ECA-60B5-4AEC-91FF-819D2E16EF38}"/>
              </a:ext>
            </a:extLst>
          </p:cNvPr>
          <p:cNvSpPr/>
          <p:nvPr/>
        </p:nvSpPr>
        <p:spPr>
          <a:xfrm>
            <a:off x="3215330" y="3499961"/>
            <a:ext cx="144462" cy="14287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oat with people on it&#10;&#10;Description automatically generated">
            <a:extLst>
              <a:ext uri="{FF2B5EF4-FFF2-40B4-BE49-F238E27FC236}">
                <a16:creationId xmlns:a16="http://schemas.microsoft.com/office/drawing/2014/main" id="{885EA5F8-F00D-293B-2624-86F5DFC81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5963" y="2724085"/>
            <a:ext cx="3679200" cy="39081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4CA59F-C4EB-4EDA-ABD8-AD7E7CF9715F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oa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F72D07-3D4D-4EA6-A936-C289F84B74AD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Float in the b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oa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t!</a:t>
            </a:r>
          </a:p>
        </p:txBody>
      </p:sp>
    </p:spTree>
    <p:extLst>
      <p:ext uri="{BB962C8B-B14F-4D97-AF65-F5344CB8AC3E}">
        <p14:creationId xmlns:p14="http://schemas.microsoft.com/office/powerpoint/2010/main" val="2577735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old crown with a cross on it&#10;&#10;Description automatically generated">
            <a:extLst>
              <a:ext uri="{FF2B5EF4-FFF2-40B4-BE49-F238E27FC236}">
                <a16:creationId xmlns:a16="http://schemas.microsoft.com/office/drawing/2014/main" id="{D6358CAF-4BFB-A802-F389-2FB5627BC1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137" y="2486512"/>
            <a:ext cx="3229725" cy="34329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1FB211-F6D3-4533-929B-B48ED8C52B23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ow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282423-D176-46D9-909A-91F02A51DF64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Shiny crown!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sharks in a car&#10;&#10;Description automatically generated">
            <a:extLst>
              <a:ext uri="{FF2B5EF4-FFF2-40B4-BE49-F238E27FC236}">
                <a16:creationId xmlns:a16="http://schemas.microsoft.com/office/drawing/2014/main" id="{288E9898-E29F-28AA-352C-D3A11166A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5431" y="3278524"/>
            <a:ext cx="3966919" cy="286101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32956-759C-4BD5-B942-F3124BBA8658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ar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82F099-A608-4C56-B036-78D98FFEF99A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Sharks in the car!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horse jumping out of water&#10;&#10;Description automatically generated">
            <a:extLst>
              <a:ext uri="{FF2B5EF4-FFF2-40B4-BE49-F238E27FC236}">
                <a16:creationId xmlns:a16="http://schemas.microsoft.com/office/drawing/2014/main" id="{6319E30D-F01F-EC05-4F1A-26FE5BA33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155" y="3097890"/>
            <a:ext cx="3078000" cy="32367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D74FDD5-07EC-435E-AE95-F68BE2F133E7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2F6D1A-6F5E-4D23-8CC6-56FF02172B0C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H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or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se in a st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or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m!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artoon of a child holding a spider&#10;&#10;Description automatically generated">
            <a:extLst>
              <a:ext uri="{FF2B5EF4-FFF2-40B4-BE49-F238E27FC236}">
                <a16:creationId xmlns:a16="http://schemas.microsoft.com/office/drawing/2014/main" id="{9FCA224C-D9E8-BCA6-1154-7D877BC83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8445" y="3042738"/>
            <a:ext cx="2743200" cy="33969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30D2D0-A8B6-4F96-884D-30EBEB1BA50F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er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096A44-46B1-4FF8-9B79-E6967007AAB6}"/>
              </a:ext>
            </a:extLst>
          </p:cNvPr>
          <p:cNvSpPr txBox="1"/>
          <p:nvPr/>
        </p:nvSpPr>
        <p:spPr>
          <a:xfrm>
            <a:off x="5408598" y="452816"/>
            <a:ext cx="3153047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Spid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er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 on my fing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er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!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urple building with a dome on top&#10;&#10;Description automatically generated">
            <a:extLst>
              <a:ext uri="{FF2B5EF4-FFF2-40B4-BE49-F238E27FC236}">
                <a16:creationId xmlns:a16="http://schemas.microsoft.com/office/drawing/2014/main" id="{F26E5ECE-0702-18FD-7CF0-E503B4DB7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7440" y="2713335"/>
            <a:ext cx="3544200" cy="34187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7AB26A-8E5F-4B75-938B-688FF8E33747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ur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722C25-6F5D-4267-B86C-9DB8D59F2B17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P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ur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ple ch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ur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ch!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428A7B6-FCE2-E905-3355-3DA19BF4E3AC}"/>
                  </a:ext>
                </a:extLst>
              </p14:cNvPr>
              <p14:cNvContentPartPr/>
              <p14:nvPr/>
            </p14:nvContentPartPr>
            <p14:xfrm>
              <a:off x="11674136" y="6685995"/>
              <a:ext cx="16645" cy="16645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428A7B6-FCE2-E905-3355-3DA19BF4E3A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610117" y="6621976"/>
                <a:ext cx="143403" cy="143403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 descr="Cartoon of a person with long blonde hair&#10;&#10;Description automatically generated">
            <a:extLst>
              <a:ext uri="{FF2B5EF4-FFF2-40B4-BE49-F238E27FC236}">
                <a16:creationId xmlns:a16="http://schemas.microsoft.com/office/drawing/2014/main" id="{6CED6151-0515-9992-D4DC-22F683AA76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7697" y="2567568"/>
            <a:ext cx="3225967" cy="41350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683098-8A2B-4328-B880-3E6C53634381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air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703B5-F263-4D36-8465-A219A734BE7A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That’s my h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air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!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in in the dirt&#10;&#10;Description automatically generated">
            <a:extLst>
              <a:ext uri="{FF2B5EF4-FFF2-40B4-BE49-F238E27FC236}">
                <a16:creationId xmlns:a16="http://schemas.microsoft.com/office/drawing/2014/main" id="{8EF0629B-449B-71BC-DC2F-A4AE92F775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4531" y="3674758"/>
            <a:ext cx="3499200" cy="25030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68203F-2C1A-435A-9C7E-140ADE629322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oi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835635-8CA6-4BC1-A351-B0A626FFA85C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C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oi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n in the s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oi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l!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A463B066-A964-4322-A868-9AC9981868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580" y="3265535"/>
            <a:ext cx="2114550" cy="29051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CA7D49-97D0-4D3F-B88B-FE23699F5244}"/>
              </a:ext>
            </a:extLst>
          </p:cNvPr>
          <p:cNvSpPr txBox="1"/>
          <p:nvPr/>
        </p:nvSpPr>
        <p:spPr>
          <a:xfrm>
            <a:off x="612235" y="1922606"/>
            <a:ext cx="4183699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ear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FA2978-5919-460E-9B8E-212F7ED0B41A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H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ear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 with your 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ear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147025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hand with a thumbs up&#10;&#10;Description automatically generated">
            <a:extLst>
              <a:ext uri="{FF2B5EF4-FFF2-40B4-BE49-F238E27FC236}">
                <a16:creationId xmlns:a16="http://schemas.microsoft.com/office/drawing/2014/main" id="{C1A813B2-02B9-1C44-0101-7E94379378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6102" y="3789062"/>
            <a:ext cx="2486025" cy="933450"/>
          </a:xfrm>
          <a:prstGeom prst="rect">
            <a:avLst/>
          </a:prstGeom>
        </p:spPr>
      </p:pic>
      <p:pic>
        <p:nvPicPr>
          <p:cNvPr id="5" name="Picture 4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580AAC0D-3786-8823-6C9D-E2777A356B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6102" y="5246622"/>
            <a:ext cx="2543175" cy="9334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13067E-2469-4EAD-9866-8542FD8B861B}"/>
              </a:ext>
            </a:extLst>
          </p:cNvPr>
          <p:cNvSpPr txBox="1"/>
          <p:nvPr/>
        </p:nvSpPr>
        <p:spPr>
          <a:xfrm>
            <a:off x="612235" y="1922606"/>
            <a:ext cx="4183699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ure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4C5D83-F494-46A8-804E-A3452DEB2750}"/>
              </a:ext>
            </a:extLst>
          </p:cNvPr>
          <p:cNvSpPr txBox="1"/>
          <p:nvPr/>
        </p:nvSpPr>
        <p:spPr>
          <a:xfrm>
            <a:off x="5408598" y="452816"/>
            <a:ext cx="3007815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latin typeface="Comic Sans MS" panose="030F0702030302020204" pitchFamily="66" charset="0"/>
                <a:cs typeface="Arial"/>
              </a:rPr>
              <a:t>S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ure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 it’s a c</a:t>
            </a:r>
            <a:r>
              <a:rPr lang="en-US" sz="4800" u="sng">
                <a:latin typeface="Comic Sans MS" panose="030F0702030302020204" pitchFamily="66" charset="0"/>
                <a:cs typeface="Arial"/>
              </a:rPr>
              <a:t>ure</a:t>
            </a:r>
            <a:r>
              <a:rPr lang="en-US" sz="4800">
                <a:latin typeface="Comic Sans MS" panose="030F0702030302020204" pitchFamily="66" charset="0"/>
                <a:cs typeface="Arial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41759102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8CAA21ECA8934B86BEA4F0D307D514" ma:contentTypeVersion="18" ma:contentTypeDescription="Create a new document." ma:contentTypeScope="" ma:versionID="2024465b95462828a26f9ed606020c67">
  <xsd:schema xmlns:xsd="http://www.w3.org/2001/XMLSchema" xmlns:xs="http://www.w3.org/2001/XMLSchema" xmlns:p="http://schemas.microsoft.com/office/2006/metadata/properties" xmlns:ns3="02e5898e-a949-466d-8d3b-182be9fd29db" xmlns:ns4="12303477-e841-4b7e-b396-202f5ee02160" targetNamespace="http://schemas.microsoft.com/office/2006/metadata/properties" ma:root="true" ma:fieldsID="10e07d89819d294fc4cdac9227921af0" ns3:_="" ns4:_="">
    <xsd:import namespace="02e5898e-a949-466d-8d3b-182be9fd29db"/>
    <xsd:import namespace="12303477-e841-4b7e-b396-202f5ee0216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3:SharedWithDetails" minOccurs="0"/>
                <xsd:element ref="ns3:SharingHintHash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e5898e-a949-466d-8d3b-182be9fd29d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303477-e841-4b7e-b396-202f5ee021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2303477-e841-4b7e-b396-202f5ee02160" xsi:nil="true"/>
  </documentManagement>
</p:properties>
</file>

<file path=customXml/itemProps1.xml><?xml version="1.0" encoding="utf-8"?>
<ds:datastoreItem xmlns:ds="http://schemas.openxmlformats.org/officeDocument/2006/customXml" ds:itemID="{8C841D4D-7F31-4050-B58D-4E26B7D6240B}">
  <ds:schemaRefs>
    <ds:schemaRef ds:uri="02e5898e-a949-466d-8d3b-182be9fd29db"/>
    <ds:schemaRef ds:uri="12303477-e841-4b7e-b396-202f5ee0216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24F92EE-C0FD-46E3-94DB-86BFDED10B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C88A44-3F17-42F3-AF7F-939FFF82CF52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02e5898e-a949-466d-8d3b-182be9fd29db"/>
    <ds:schemaRef ds:uri="http://schemas.microsoft.com/office/infopath/2007/PartnerControls"/>
    <ds:schemaRef ds:uri="http://purl.org/dc/dcmitype/"/>
    <ds:schemaRef ds:uri="http://schemas.microsoft.com/office/2006/metadata/properties"/>
    <ds:schemaRef ds:uri="12303477-e841-4b7e-b396-202f5ee02160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4</TotalTime>
  <Words>112</Words>
  <Application>Microsoft Office PowerPoint</Application>
  <PresentationFormat>On-screen Show (4:3)</PresentationFormat>
  <Paragraphs>47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Comic Sans MS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Emma Pollitt</cp:lastModifiedBy>
  <cp:revision>4</cp:revision>
  <dcterms:created xsi:type="dcterms:W3CDTF">2012-06-07T08:29:03Z</dcterms:created>
  <dcterms:modified xsi:type="dcterms:W3CDTF">2024-11-06T16:58:23Z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0x010100608CAA21ECA8934B86BEA4F0D307D514</vt:lpwstr>
  </property>
</Properties>
</file>