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1" r:id="rId1"/>
  </p:sldMasterIdLst>
  <p:sldIdLst>
    <p:sldId id="265" r:id="rId2"/>
    <p:sldId id="320" r:id="rId3"/>
    <p:sldId id="280" r:id="rId4"/>
    <p:sldId id="256" r:id="rId5"/>
    <p:sldId id="257" r:id="rId6"/>
    <p:sldId id="275" r:id="rId7"/>
    <p:sldId id="262" r:id="rId8"/>
    <p:sldId id="283" r:id="rId9"/>
    <p:sldId id="277" r:id="rId10"/>
    <p:sldId id="267" r:id="rId11"/>
    <p:sldId id="319" r:id="rId12"/>
    <p:sldId id="291" r:id="rId13"/>
    <p:sldId id="258" r:id="rId14"/>
    <p:sldId id="299" r:id="rId15"/>
    <p:sldId id="268" r:id="rId16"/>
    <p:sldId id="269" r:id="rId17"/>
    <p:sldId id="270" r:id="rId18"/>
    <p:sldId id="318" r:id="rId19"/>
    <p:sldId id="264" r:id="rId20"/>
    <p:sldId id="281" r:id="rId21"/>
    <p:sldId id="276" r:id="rId22"/>
    <p:sldId id="294" r:id="rId23"/>
    <p:sldId id="287" r:id="rId24"/>
    <p:sldId id="288" r:id="rId25"/>
    <p:sldId id="279" r:id="rId26"/>
    <p:sldId id="292" r:id="rId27"/>
    <p:sldId id="278" r:id="rId28"/>
    <p:sldId id="282" r:id="rId29"/>
    <p:sldId id="284" r:id="rId30"/>
    <p:sldId id="285" r:id="rId31"/>
    <p:sldId id="286" r:id="rId32"/>
    <p:sldId id="259" r:id="rId33"/>
    <p:sldId id="289" r:id="rId34"/>
    <p:sldId id="290" r:id="rId35"/>
    <p:sldId id="300" r:id="rId36"/>
    <p:sldId id="295" r:id="rId37"/>
    <p:sldId id="296" r:id="rId38"/>
    <p:sldId id="297" r:id="rId39"/>
    <p:sldId id="298" r:id="rId40"/>
    <p:sldId id="301" r:id="rId41"/>
    <p:sldId id="302" r:id="rId42"/>
    <p:sldId id="303" r:id="rId43"/>
    <p:sldId id="304" r:id="rId44"/>
    <p:sldId id="305" r:id="rId45"/>
    <p:sldId id="306" r:id="rId46"/>
    <p:sldId id="307" r:id="rId47"/>
    <p:sldId id="308" r:id="rId48"/>
    <p:sldId id="309" r:id="rId49"/>
    <p:sldId id="310" r:id="rId50"/>
    <p:sldId id="311" r:id="rId51"/>
    <p:sldId id="312" r:id="rId52"/>
    <p:sldId id="313" r:id="rId53"/>
    <p:sldId id="314" r:id="rId54"/>
    <p:sldId id="315" r:id="rId55"/>
    <p:sldId id="322" r:id="rId56"/>
    <p:sldId id="316" r:id="rId57"/>
    <p:sldId id="323" r:id="rId58"/>
    <p:sldId id="321" r:id="rId59"/>
    <p:sldId id="317" r:id="rId6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F3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838" autoAdjust="0"/>
    <p:restoredTop sz="94660"/>
  </p:normalViewPr>
  <p:slideViewPr>
    <p:cSldViewPr>
      <p:cViewPr varScale="1">
        <p:scale>
          <a:sx n="105" d="100"/>
          <a:sy n="105" d="100"/>
        </p:scale>
        <p:origin x="1842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61" Type="http://schemas.openxmlformats.org/officeDocument/2006/relationships/presProps" Target="presProps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17"/>
          <p:cNvGrpSpPr/>
          <p:nvPr/>
        </p:nvGrpSpPr>
        <p:grpSpPr>
          <a:xfrm>
            <a:off x="0" y="0"/>
            <a:ext cx="9144677" cy="6858000"/>
            <a:chOff x="0" y="0"/>
            <a:chExt cx="9144677" cy="6858000"/>
          </a:xfrm>
        </p:grpSpPr>
        <p:pic>
          <p:nvPicPr>
            <p:cNvPr id="8" name="Picture 7" descr="SD-PanelTitle-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sp>
          <p:nvSpPr>
            <p:cNvPr id="11" name="Rectangle 10"/>
            <p:cNvSpPr/>
            <p:nvPr/>
          </p:nvSpPr>
          <p:spPr>
            <a:xfrm>
              <a:off x="1515532" y="1520422"/>
              <a:ext cx="6112935" cy="3818468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2" name="Picture 11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2" r="47959"/>
            <a:stretch/>
          </p:blipFill>
          <p:spPr>
            <a:xfrm>
              <a:off x="0" y="3128434"/>
              <a:ext cx="1664208" cy="612648"/>
            </a:xfrm>
            <a:prstGeom prst="rect">
              <a:avLst/>
            </a:prstGeom>
          </p:spPr>
        </p:pic>
        <p:pic>
          <p:nvPicPr>
            <p:cNvPr id="13" name="Picture 12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2" r="47959"/>
            <a:stretch/>
          </p:blipFill>
          <p:spPr>
            <a:xfrm>
              <a:off x="7480469" y="3128434"/>
              <a:ext cx="1664208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21934" y="1811863"/>
            <a:ext cx="5308866" cy="1515533"/>
          </a:xfrm>
        </p:spPr>
        <p:txBody>
          <a:bodyPr anchor="b">
            <a:noAutofit/>
          </a:bodyPr>
          <a:lstStyle>
            <a:lvl1pPr algn="ctr">
              <a:defRPr sz="48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21934" y="3598327"/>
            <a:ext cx="5308866" cy="1377651"/>
          </a:xfrm>
        </p:spPr>
        <p:txBody>
          <a:bodyPr anchor="t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065417" y="5054602"/>
            <a:ext cx="673276" cy="279400"/>
          </a:xfrm>
        </p:spPr>
        <p:txBody>
          <a:bodyPr/>
          <a:lstStyle/>
          <a:p>
            <a:pPr>
              <a:defRPr/>
            </a:pPr>
            <a:fld id="{0C56502C-D063-45CF-8FED-FDAAFAB481AB}" type="datetimeFigureOut">
              <a:rPr lang="en-GB" smtClean="0"/>
              <a:pPr>
                <a:defRPr/>
              </a:pPr>
              <a:t>28/08/2024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921934" y="5054602"/>
            <a:ext cx="4064860" cy="279400"/>
          </a:xfrm>
        </p:spPr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817317" y="5054602"/>
            <a:ext cx="413483" cy="279400"/>
          </a:xfrm>
        </p:spPr>
        <p:txBody>
          <a:bodyPr/>
          <a:lstStyle/>
          <a:p>
            <a:fld id="{2BD47B60-B6E6-452F-B934-3536968FD6E2}" type="slidenum">
              <a:rPr lang="en-GB" altLang="en-US" smtClean="0"/>
              <a:pPr/>
              <a:t>‹#›</a:t>
            </a:fld>
            <a:endParaRPr lang="en-GB" alt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2019825" y="3471329"/>
            <a:ext cx="5113083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471572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278465" y="2356260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40E4598-B333-44A7-85E7-CCBD8DB56A4A}" type="datetimeFigureOut">
              <a:rPr lang="en-GB" smtClean="0"/>
              <a:pPr>
                <a:defRPr/>
              </a:pPr>
              <a:t>28/08/2024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E892B-4673-42F5-A9E8-1B788C01DAAD}" type="slidenum">
              <a:rPr lang="en-GB" altLang="en-US" smtClean="0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9520650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78465" y="1641413"/>
            <a:ext cx="6595534" cy="1822514"/>
          </a:xfrm>
        </p:spPr>
        <p:txBody>
          <a:bodyPr anchor="b">
            <a:normAutofit/>
          </a:bodyPr>
          <a:lstStyle>
            <a:lvl1pPr algn="ctr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78465" y="3734859"/>
            <a:ext cx="6595534" cy="1090015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C766846-2C7E-4C5E-AED4-D4FFA85A6DF8}" type="datetimeFigureOut">
              <a:rPr lang="en-GB" smtClean="0"/>
              <a:pPr>
                <a:defRPr/>
              </a:pPr>
              <a:t>28/08/2024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BC49E7-BB01-4B34-8FAF-89DB4AE844D8}" type="slidenum">
              <a:rPr lang="en-GB" altLang="en-US" smtClean="0"/>
              <a:pPr/>
              <a:t>‹#›</a:t>
            </a:fld>
            <a:endParaRPr lang="en-GB" altLang="en-US"/>
          </a:p>
        </p:txBody>
      </p:sp>
      <p:cxnSp>
        <p:nvCxnSpPr>
          <p:cNvPr id="31" name="Straight Connector 30"/>
          <p:cNvCxnSpPr/>
          <p:nvPr/>
        </p:nvCxnSpPr>
        <p:spPr>
          <a:xfrm>
            <a:off x="1278466" y="3599392"/>
            <a:ext cx="6595533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407652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278465" y="2356260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6" y="915337"/>
            <a:ext cx="6798734" cy="130386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76866" y="2487168"/>
            <a:ext cx="3337560" cy="3447288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5152" y="2487168"/>
            <a:ext cx="3337560" cy="3447288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375039C-3731-4D9C-8CB6-86B942984D2D}" type="datetimeFigureOut">
              <a:rPr lang="en-GB" smtClean="0"/>
              <a:pPr>
                <a:defRPr/>
              </a:pPr>
              <a:t>28/08/2024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A05E3-3719-4CFF-B84D-B19BA956650A}" type="slidenum">
              <a:rPr lang="en-GB" altLang="en-US" smtClean="0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0530184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8" y="2658533"/>
            <a:ext cx="333756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76868" y="3243263"/>
            <a:ext cx="3337560" cy="2706624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1832" y="2658533"/>
            <a:ext cx="333756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1832" y="3243263"/>
            <a:ext cx="3337560" cy="2706624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42AB050-6931-4619-B466-EEFF5920719A}" type="datetimeFigureOut">
              <a:rPr lang="en-GB" smtClean="0"/>
              <a:pPr>
                <a:defRPr/>
              </a:pPr>
              <a:t>28/08/2024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38A802-2ED8-4BF1-B9C2-FC99F8A41DBE}" type="slidenum">
              <a:rPr lang="en-GB" altLang="en-US" smtClean="0"/>
              <a:pPr/>
              <a:t>‹#›</a:t>
            </a:fld>
            <a:endParaRPr lang="en-GB" altLang="en-US"/>
          </a:p>
        </p:txBody>
      </p:sp>
      <p:cxnSp>
        <p:nvCxnSpPr>
          <p:cNvPr id="41" name="Straight Connector 40"/>
          <p:cNvCxnSpPr/>
          <p:nvPr/>
        </p:nvCxnSpPr>
        <p:spPr>
          <a:xfrm>
            <a:off x="1278466" y="2354670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088982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915337"/>
            <a:ext cx="6798735" cy="130386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1C5424F-C68D-44E6-B369-46A49F65C534}" type="datetimeFigureOut">
              <a:rPr lang="en-GB" smtClean="0"/>
              <a:pPr>
                <a:defRPr/>
              </a:pPr>
              <a:t>28/08/2024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A27265-E0A2-4650-9CD1-DAE07802F354}" type="slidenum">
              <a:rPr lang="en-GB" altLang="en-US" smtClean="0"/>
              <a:pPr/>
              <a:t>‹#›</a:t>
            </a:fld>
            <a:endParaRPr lang="en-GB" altLang="en-US"/>
          </a:p>
        </p:txBody>
      </p:sp>
      <p:cxnSp>
        <p:nvCxnSpPr>
          <p:cNvPr id="14" name="Straight Connector 13"/>
          <p:cNvCxnSpPr/>
          <p:nvPr/>
        </p:nvCxnSpPr>
        <p:spPr>
          <a:xfrm>
            <a:off x="1278466" y="2354670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166999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DBB78B5-639C-4FF7-A92E-97A60354886D}" type="datetimeFigureOut">
              <a:rPr lang="en-GB" smtClean="0"/>
              <a:pPr>
                <a:defRPr/>
              </a:pPr>
              <a:t>28/08/2024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FB030-287F-4624-B340-4AA19E5B8518}" type="slidenum">
              <a:rPr lang="en-GB" altLang="en-US" smtClean="0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1360596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1388534"/>
            <a:ext cx="2536798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20062" y="982132"/>
            <a:ext cx="3855539" cy="4893735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76865" y="3031065"/>
            <a:ext cx="2536798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31D24FD-9FB6-49BB-B259-AE9D0EAD960F}" type="datetimeFigureOut">
              <a:rPr lang="en-GB" smtClean="0"/>
              <a:pPr>
                <a:defRPr/>
              </a:pPr>
              <a:t>28/08/2024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8A765-E031-4D51-8ECD-BD945C6146FD}" type="slidenum">
              <a:rPr lang="en-GB" altLang="en-US" smtClean="0"/>
              <a:pPr/>
              <a:t>‹#›</a:t>
            </a:fld>
            <a:endParaRPr lang="en-GB" altLang="en-US"/>
          </a:p>
        </p:txBody>
      </p:sp>
      <p:cxnSp>
        <p:nvCxnSpPr>
          <p:cNvPr id="16" name="Straight Connector 15"/>
          <p:cNvCxnSpPr/>
          <p:nvPr/>
        </p:nvCxnSpPr>
        <p:spPr>
          <a:xfrm>
            <a:off x="1278466" y="2912533"/>
            <a:ext cx="233359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10223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1883832"/>
            <a:ext cx="3632202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069" y="1032933"/>
            <a:ext cx="2929463" cy="4792136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76865" y="3255432"/>
            <a:ext cx="3632201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77D589A-198D-4895-B559-3D710C74FA77}" type="datetimeFigureOut">
              <a:rPr lang="en-GB" smtClean="0"/>
              <a:pPr>
                <a:defRPr/>
              </a:pPr>
              <a:t>28/08/2024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C4083E-67C4-47A9-B2FF-22AD3E6E233A}" type="slidenum">
              <a:rPr lang="en-GB" altLang="en-US" smtClean="0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7262635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6" y="4815415"/>
            <a:ext cx="6798734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26260" y="1032933"/>
            <a:ext cx="7091482" cy="33612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76866" y="5382153"/>
            <a:ext cx="6798734" cy="493712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D5D20D6-9D23-4083-9CF1-76FBD6F33BD1}" type="datetimeFigureOut">
              <a:rPr lang="en-GB" smtClean="0"/>
              <a:pPr>
                <a:defRPr/>
              </a:pPr>
              <a:t>28/08/2024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8EEF4-0B68-4AF5-836C-06820B0343AC}" type="slidenum">
              <a:rPr lang="en-GB" altLang="en-US" smtClean="0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9634077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6" y="906873"/>
            <a:ext cx="6798734" cy="3097860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5" y="4275666"/>
            <a:ext cx="6798736" cy="1600202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D5D20D6-9D23-4083-9CF1-76FBD6F33BD1}" type="datetimeFigureOut">
              <a:rPr lang="en-GB" smtClean="0"/>
              <a:pPr>
                <a:defRPr/>
              </a:pPr>
              <a:t>28/08/2024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8EEF4-0B68-4AF5-836C-06820B0343AC}" type="slidenum">
              <a:rPr lang="en-GB" altLang="en-US" smtClean="0"/>
              <a:pPr/>
              <a:t>‹#›</a:t>
            </a:fld>
            <a:endParaRPr lang="en-GB" alt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1278465" y="4140199"/>
            <a:ext cx="6606425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0445083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34333" y="982132"/>
            <a:ext cx="6400250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00200" y="3352799"/>
            <a:ext cx="5892798" cy="651933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18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3" y="4343400"/>
            <a:ext cx="6798738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D5D20D6-9D23-4083-9CF1-76FBD6F33BD1}" type="datetimeFigureOut">
              <a:rPr lang="en-GB" smtClean="0"/>
              <a:pPr>
                <a:defRPr/>
              </a:pPr>
              <a:t>28/08/2024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8EEF4-0B68-4AF5-836C-06820B0343AC}" type="slidenum">
              <a:rPr lang="en-GB" altLang="en-US" smtClean="0"/>
              <a:pPr/>
              <a:t>‹#›</a:t>
            </a:fld>
            <a:endParaRPr lang="en-GB" altLang="en-US"/>
          </a:p>
        </p:txBody>
      </p:sp>
      <p:sp>
        <p:nvSpPr>
          <p:cNvPr id="14" name="TextBox 13"/>
          <p:cNvSpPr txBox="1"/>
          <p:nvPr/>
        </p:nvSpPr>
        <p:spPr>
          <a:xfrm>
            <a:off x="849969" y="905362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72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33503" y="2827870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72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278466" y="4140199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9843281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9" y="3308581"/>
            <a:ext cx="679872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8" y="4777381"/>
            <a:ext cx="679873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D5D20D6-9D23-4083-9CF1-76FBD6F33BD1}" type="datetimeFigureOut">
              <a:rPr lang="en-GB" smtClean="0"/>
              <a:pPr>
                <a:defRPr/>
              </a:pPr>
              <a:t>28/08/2024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8EEF4-0B68-4AF5-836C-06820B0343AC}" type="slidenum">
              <a:rPr lang="en-GB" altLang="en-US" smtClean="0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71734763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09416" y="982132"/>
            <a:ext cx="632516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Text Placeholder 2"/>
          <p:cNvSpPr>
            <a:spLocks noGrp="1"/>
          </p:cNvSpPr>
          <p:nvPr>
            <p:ph type="body" idx="13"/>
          </p:nvPr>
        </p:nvSpPr>
        <p:spPr>
          <a:xfrm>
            <a:off x="1176868" y="3639312"/>
            <a:ext cx="6798730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5" y="4529667"/>
            <a:ext cx="6798736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600">
                <a:solidFill>
                  <a:schemeClr val="tx1"/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D5D20D6-9D23-4083-9CF1-76FBD6F33BD1}" type="datetimeFigureOut">
              <a:rPr lang="en-GB" smtClean="0"/>
              <a:pPr>
                <a:defRPr/>
              </a:pPr>
              <a:t>28/08/2024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8EEF4-0B68-4AF5-836C-06820B0343AC}" type="slidenum">
              <a:rPr lang="en-GB" altLang="en-US" smtClean="0"/>
              <a:pPr/>
              <a:t>‹#›</a:t>
            </a:fld>
            <a:endParaRPr lang="en-GB" altLang="en-US"/>
          </a:p>
        </p:txBody>
      </p:sp>
      <p:sp>
        <p:nvSpPr>
          <p:cNvPr id="12" name="TextBox 11"/>
          <p:cNvSpPr txBox="1"/>
          <p:nvPr/>
        </p:nvSpPr>
        <p:spPr>
          <a:xfrm>
            <a:off x="878060" y="89689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649796" y="260772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278466" y="3429000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4936649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982131"/>
            <a:ext cx="6798734" cy="2294467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sz="3200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Text Placeholder 2"/>
          <p:cNvSpPr>
            <a:spLocks noGrp="1"/>
          </p:cNvSpPr>
          <p:nvPr>
            <p:ph type="body" idx="13"/>
          </p:nvPr>
        </p:nvSpPr>
        <p:spPr>
          <a:xfrm>
            <a:off x="1176868" y="3566160"/>
            <a:ext cx="6798730" cy="905256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6" y="4470400"/>
            <a:ext cx="6798734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600">
                <a:solidFill>
                  <a:schemeClr val="tx1"/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D5D20D6-9D23-4083-9CF1-76FBD6F33BD1}" type="datetimeFigureOut">
              <a:rPr lang="en-GB" smtClean="0"/>
              <a:pPr>
                <a:defRPr/>
              </a:pPr>
              <a:t>28/08/2024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8EEF4-0B68-4AF5-836C-06820B0343AC}" type="slidenum">
              <a:rPr lang="en-GB" altLang="en-US" smtClean="0"/>
              <a:pPr/>
              <a:t>‹#›</a:t>
            </a:fld>
            <a:endParaRPr lang="en-GB" alt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1278469" y="3429000"/>
            <a:ext cx="6606421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5549110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76865" y="2490135"/>
            <a:ext cx="6798736" cy="3385733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4AC944D-2E11-446F-8C9C-04F0D8192662}" type="datetimeFigureOut">
              <a:rPr lang="en-GB" smtClean="0"/>
              <a:pPr>
                <a:defRPr/>
              </a:pPr>
              <a:t>28/08/2024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D06D7-E925-42D1-AB99-1B9C5654216D}" type="slidenum">
              <a:rPr lang="en-GB" altLang="en-US" smtClean="0"/>
              <a:pPr/>
              <a:t>‹#›</a:t>
            </a:fld>
            <a:endParaRPr lang="en-GB" altLang="en-US"/>
          </a:p>
        </p:txBody>
      </p:sp>
      <p:cxnSp>
        <p:nvCxnSpPr>
          <p:cNvPr id="14" name="Straight Connector 13"/>
          <p:cNvCxnSpPr/>
          <p:nvPr/>
        </p:nvCxnSpPr>
        <p:spPr>
          <a:xfrm>
            <a:off x="1278466" y="2354670"/>
            <a:ext cx="660642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3565773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356667" y="906873"/>
            <a:ext cx="1618930" cy="496899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76867" y="906873"/>
            <a:ext cx="4915509" cy="4968993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A4611F8-060E-439B-A696-4AB154C51637}" type="datetimeFigureOut">
              <a:rPr lang="en-GB" smtClean="0"/>
              <a:pPr>
                <a:defRPr/>
              </a:pPr>
              <a:t>28/08/2024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D835AE-4B34-4523-B234-C2D5D0A127A5}" type="slidenum">
              <a:rPr lang="en-GB" altLang="en-US" smtClean="0"/>
              <a:pPr/>
              <a:t>‹#›</a:t>
            </a:fld>
            <a:endParaRPr lang="en-GB" altLang="en-US"/>
          </a:p>
        </p:txBody>
      </p:sp>
      <p:cxnSp>
        <p:nvCxnSpPr>
          <p:cNvPr id="14" name="Straight Connector 13"/>
          <p:cNvCxnSpPr/>
          <p:nvPr/>
        </p:nvCxnSpPr>
        <p:spPr>
          <a:xfrm>
            <a:off x="6245512" y="906873"/>
            <a:ext cx="0" cy="4968993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33829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9152467" cy="6858000"/>
            <a:chOff x="0" y="0"/>
            <a:chExt cx="9152467" cy="6858000"/>
          </a:xfrm>
        </p:grpSpPr>
        <p:pic>
          <p:nvPicPr>
            <p:cNvPr id="8" name="Picture 7" descr="S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553888" y="542807"/>
              <a:ext cx="8039776" cy="5756392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r="14240"/>
            <a:stretch/>
          </p:blipFill>
          <p:spPr>
            <a:xfrm>
              <a:off x="0" y="3128434"/>
              <a:ext cx="68580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r="14240"/>
            <a:stretch/>
          </p:blipFill>
          <p:spPr>
            <a:xfrm>
              <a:off x="8466667" y="3128434"/>
              <a:ext cx="68580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76866" y="915337"/>
            <a:ext cx="6798734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5" y="2490135"/>
            <a:ext cx="6798736" cy="344499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56670" y="5960533"/>
            <a:ext cx="1148283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pPr>
              <a:defRPr/>
            </a:pPr>
            <a:fld id="{6D5D20D6-9D23-4083-9CF1-76FBD6F33BD1}" type="datetimeFigureOut">
              <a:rPr lang="en-GB" smtClean="0"/>
              <a:pPr>
                <a:defRPr/>
              </a:pPr>
              <a:t>28/08/2024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76865" y="5960533"/>
            <a:ext cx="510466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80091" y="5960533"/>
            <a:ext cx="39551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9118EEF4-0B68-4AF5-836C-06820B0343AC}" type="slidenum">
              <a:rPr lang="en-GB" altLang="en-US" smtClean="0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123378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2" r:id="rId1"/>
    <p:sldLayoutId id="2147483703" r:id="rId2"/>
    <p:sldLayoutId id="2147483704" r:id="rId3"/>
    <p:sldLayoutId id="2147483705" r:id="rId4"/>
    <p:sldLayoutId id="2147483706" r:id="rId5"/>
    <p:sldLayoutId id="2147483707" r:id="rId6"/>
    <p:sldLayoutId id="2147483708" r:id="rId7"/>
    <p:sldLayoutId id="2147483709" r:id="rId8"/>
    <p:sldLayoutId id="2147483710" r:id="rId9"/>
    <p:sldLayoutId id="2147483711" r:id="rId10"/>
    <p:sldLayoutId id="2147483712" r:id="rId11"/>
    <p:sldLayoutId id="2147483713" r:id="rId12"/>
    <p:sldLayoutId id="2147483714" r:id="rId13"/>
    <p:sldLayoutId id="2147483715" r:id="rId14"/>
    <p:sldLayoutId id="2147483716" r:id="rId15"/>
    <p:sldLayoutId id="2147483717" r:id="rId16"/>
    <p:sldLayoutId id="2147483718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Box 3">
            <a:extLst>
              <a:ext uri="{FF2B5EF4-FFF2-40B4-BE49-F238E27FC236}">
                <a16:creationId xmlns:a16="http://schemas.microsoft.com/office/drawing/2014/main" id="{3B6E9D08-74D6-7CA6-C39B-AFA13F8F297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39752" y="1484784"/>
            <a:ext cx="5040313" cy="50167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0" tIns="45720" rIns="91440" bIns="45720" anchor="t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6000" dirty="0">
                <a:latin typeface="Comic Sans MS"/>
                <a:cs typeface="Arial"/>
              </a:rPr>
              <a:t>ay</a:t>
            </a:r>
            <a:endParaRPr lang="en-GB" altLang="en-US" sz="4800" dirty="0">
              <a:latin typeface="Comic Sans MS"/>
              <a:cs typeface="Arial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en-GB" altLang="en-US" sz="16000" dirty="0">
              <a:latin typeface="Comic Sans MS" panose="030F0702030302020204" pitchFamily="66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Box 3">
            <a:extLst>
              <a:ext uri="{FF2B5EF4-FFF2-40B4-BE49-F238E27FC236}">
                <a16:creationId xmlns:a16="http://schemas.microsoft.com/office/drawing/2014/main" id="{9A2C2507-0304-C4BF-8598-D43844EEE2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07704" y="1484784"/>
            <a:ext cx="5040313" cy="50167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0" tIns="45720" rIns="91440" bIns="45720" anchor="t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6000" dirty="0" err="1">
                <a:latin typeface="Comic Sans MS"/>
                <a:cs typeface="Arial"/>
              </a:rPr>
              <a:t>ou</a:t>
            </a:r>
            <a:endParaRPr lang="en-GB" altLang="en-US" sz="16000" dirty="0">
              <a:latin typeface="Comic Sans MS"/>
              <a:cs typeface="Arial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en-GB" altLang="en-US" sz="16000" dirty="0">
              <a:latin typeface="Comic Sans MS" panose="030F0702030302020204" pitchFamily="66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extBox 3">
            <a:extLst>
              <a:ext uri="{FF2B5EF4-FFF2-40B4-BE49-F238E27FC236}">
                <a16:creationId xmlns:a16="http://schemas.microsoft.com/office/drawing/2014/main" id="{9778A6D3-69BE-BBD5-A017-CE1E0D0C0F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79712" y="1556792"/>
            <a:ext cx="5040313" cy="2554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0" tIns="45720" rIns="91440" bIns="45720" anchor="t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6000" dirty="0" err="1">
                <a:latin typeface="Comic Sans MS"/>
                <a:cs typeface="Arial"/>
              </a:rPr>
              <a:t>ie</a:t>
            </a:r>
            <a:endParaRPr lang="en-GB" altLang="en-US" sz="16000" dirty="0">
              <a:latin typeface="Comic Sans MS"/>
              <a:cs typeface="Arial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Box 3">
            <a:extLst>
              <a:ext uri="{FF2B5EF4-FFF2-40B4-BE49-F238E27FC236}">
                <a16:creationId xmlns:a16="http://schemas.microsoft.com/office/drawing/2014/main" id="{F28D4A0B-B701-BE81-B330-4D04071DF29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51843" y="1700808"/>
            <a:ext cx="5040313" cy="3292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0" tIns="45720" rIns="91440" bIns="45720" anchor="t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6000" dirty="0" err="1">
                <a:latin typeface="Comic Sans MS"/>
                <a:cs typeface="Arial"/>
              </a:rPr>
              <a:t>ea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en-GB" altLang="en-US" sz="4800" dirty="0">
              <a:latin typeface="Comic Sans MS" panose="030F0702030302020204" pitchFamily="66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extBox 3">
            <a:extLst>
              <a:ext uri="{FF2B5EF4-FFF2-40B4-BE49-F238E27FC236}">
                <a16:creationId xmlns:a16="http://schemas.microsoft.com/office/drawing/2014/main" id="{CEFF1F53-2297-10B6-0FF4-5E59B28F52E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95736" y="1484784"/>
            <a:ext cx="5040312" cy="3292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0" tIns="45720" rIns="91440" bIns="45720" anchor="t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6000" dirty="0">
                <a:latin typeface="Comic Sans MS"/>
                <a:cs typeface="Arial"/>
              </a:rPr>
              <a:t>oy</a:t>
            </a:r>
          </a:p>
          <a:p>
            <a:pPr algn="ctr" eaLnBrk="1" hangingPunct="1">
              <a:spcBef>
                <a:spcPct val="0"/>
              </a:spcBef>
              <a:buNone/>
            </a:pPr>
            <a:endParaRPr lang="en-GB" altLang="en-US" sz="4800" dirty="0">
              <a:latin typeface="Comic Sans MS"/>
              <a:cs typeface="Arial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Box 3">
            <a:extLst>
              <a:ext uri="{FF2B5EF4-FFF2-40B4-BE49-F238E27FC236}">
                <a16:creationId xmlns:a16="http://schemas.microsoft.com/office/drawing/2014/main" id="{D71BC899-9725-7447-999C-F0FCD73BA6D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91680" y="1700808"/>
            <a:ext cx="6270625" cy="2554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0" tIns="45720" rIns="91440" bIns="45720" anchor="t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6000" dirty="0" err="1">
                <a:latin typeface="Comic Sans MS"/>
                <a:cs typeface="Arial"/>
              </a:rPr>
              <a:t>ir</a:t>
            </a:r>
            <a:endParaRPr lang="en-GB" altLang="en-US" sz="16000" dirty="0">
              <a:latin typeface="Comic Sans MS"/>
              <a:cs typeface="Arial"/>
            </a:endParaRPr>
          </a:p>
        </p:txBody>
      </p:sp>
      <p:sp>
        <p:nvSpPr>
          <p:cNvPr id="7171" name="AutoShape 2" descr="data:image/jpeg;base64,/9j/4AAQSkZJRgABAQAAAQABAAD/2wCEAAkGBhQSERUUEhQWFBQVGRoXGRYYGBwcGRoXGBgdGRsXGRgcHCYeFxklHRocHzAsIygpLDIsGB8xNTAqQSYrLCkBCQoKDgwOGg8PGiolHyQ1NDUsLywyNS41LCwrKiwqLy8sKSs1KjUpLCwsLywsLSwsMDUpLywpKiksLCwsKSwsLv/AABEIAIgAZAMBIgACEQEDEQH/xAAcAAABBAMBAAAAAAAAAAAAAAAABAUGBwECAwj/xABGEAACAQIDBQUDCQUECwEAAAABAgMAEQQSIQUGMUFRBxMiYYEycZEUQlJicoKhsbIjM5KiwRZTc/AkNDVEY4OTwsPS4RX/xAAbAQACAwEBAQAAAAAAAAAAAAAAAgEDBAUGB//EAC0RAAICAQMDAgQGAwAAAAAAAAABAgMRBBIhBTFRQWEicaHBQpGx4fDxBiQy/9oADAMBAAIRAxEAPwC8awTQarfto3vmwmHSKDwtiM6mS4zIoAuFHEM2bjyAPO1Q3glLLwh7232iYaLEx4VZl76RxGdCyx5gbFrEC5OUcdL6057RUQxvNNPNlQZjlsAAOiqP615Q92nu/C3S1Xzge2nAjCRDEl5JjGolVYyy5wNblrKbmkU8l7qUWs8r1FGw95osXLLh5ZJVErZYu7eRWKeInM2bwGwHC1Pm0cUuzIu8fEyNGzoixzHOczEKFjcDONNTfPoCbVAdidpuzMNLJIIsSTI2cXii/Z8fYs1wPEeFRPtS30XaGJQwsxw6IMikFSHa+ckHnwHSwqutzUPjeWatZGmd3+vFqOF38/z68npHDYlHXMjK6knVSCNDY6jTyrqTXnjsc3rkhxseHaXLh5c90I8PelQVINvCSVtxtVibyYXF4pXldcuFUEpEWtnUcHkUasW4hW0AtcXJIt3cZMLrxLDZYCTqb2YG3Gxv+VdL1UuD3PnWVVVEhkKd4rRkIwFwPaXnrz06jWrC3exU2Xu8UFE6WuVtZ0N7SADRSbEEciNNCKmLb7oWUUuzHiiiimFCiiigDDV527cMSzbTKksVSJAoIsBfVsp+cCdb9dOVeiWrzh21/wC1pPDb9nFrr4hk49ONxp0pJ9i6n/ogqi+gFyf82p63e3bOIdsxKKlr6akk+yLkWNgdfKuW60qLio84v4tNbWbkxvoR5eY8qsiWANa4vYhhqRqt7e/iayyeDZgj/wDYSDLbM+a5OYEcL6AixGn461E9v7IOHmKa5TqhNrleptw1uPSrNaEEqTxW9jfhcWPlwqIdoMBvE+lrMvne4PwtURfJLRH9gM/ymIRsyMWC5l0OVvC+o5ZSQffVsS4t2FmdyOFi7EW6WvVXbqYlY8VGXIUEOpJNhqhtr7wB61Y82bKchAblmGnHoPKpk2QkjeMFTcM97WF3Y2X6I10Hup83X2qVxcXeSHK+aMBmJF3GZQLnQ5kHxphlDaZSB4hmuL3XW4HRq77PUPicPH85pYzbnZGDsbdBk16etRBvchZxWxlyLWawtZrcc8KKKKAMNVCdvayfLYS0eVO6sknHOcxLLf6pPD6xPM1fhpo3m2fhpcO/yuNZYkBchhf2RxXmG5C2utRJZWB4S2vJ537ONgHE41LwtKqqZMo8IJ1VWZzoqBtb6m6aBrEVYe3t2sRhYw0ipMhKoShIILcLq9hx0uG1JGi1MMJhDhYYQAElnljDgcERAW7pfqpGhQe8niSa4YTenD7RafCMPC6lUOt3XLctqoyFTw53ANVSUFiL7vsaa1dYpWQTxHv7IguysJLPL3cMDFypYlpFACggeJszEC+gsOR6Vz7Rt0ZYMEZJyrAMmXu72RywHjLC7qVzAEZQDYEHjVpbqbtHCRnOwkmc3kcCwNtFVQeCgcurMedY3gwa4h/ks4zQ4iJtPrxsrA6a8Df7tEaklz3KpXNv2PPG5u5MmPZyGSOKHK0ryEqAhOtja1wtzqRbT31O3GV2jzEgErHIVK94oAYMMwF2yspYeo8JFpRu9syKLDNKYQkETFu5BOSXEqRG81iSCmdQEHC92sfCQq2vhIZsdicHIVPyrDq9jqUmhOXP7yrRkW5IamVaawSrZbspcEMLlRdioUc7EfEkm3uF6lu4SJHK5nDRTyWWNXW37O2ewNyBI3tFTZgqrp4TTfupu4sBkxuLjMS4UPYNmJzqD3ki5j7I1VCOOYkcqkGz8ATh1ixHgnxhknLf3c3hdFX60a5QP8E9aiuvHLC23dwiXrWab9h48ywKzCz6q4HASIxRwPLMpt5Wpwq4zhRRRQAU17XTO0MfJpA7fZi8f6glOZpJKVEqlmUHKVUEgE3YXsPRfjQAhxAz42JeIijeQ/aciNPiBL8KV4PYsUUkkiLZpSC5vxKiwsOXpSTYYzyYibWzyd2v+HCMg9C5kb1p5AqMJjKUkmk+/f3C1MW9sT93G8P71ZUVeX728LfASZ/+WKfqR4yLNJF0Ul/UKVH6r+lSKNe0sKqrhMMmimVBb6kAMv4mNB97zqP47cCRcS2KgkzSRlZIldzrICc6ObaRspZNOF78qkyHPjj0ghA+/M1/0xj+Ktt6dtfJMLJMFzuMqon0pJGCRqT0zsL+V6WUFLDfoXV3zrUoxfElh/IjGwllx72eJ4cNFLeUStd554WNkKhiqor+JraEooGl7SbeQZUjl/uZUc/ZJMb/AMkjVrurhxFCIgWZluzuykd5JIxd5B1DOWI6aeV3DauC76CSI6d4jJfpmBAPxpikQ7KGTE4qPkWSYe6Rcp/mjY081GMFjcz4LEcPlEXdPr88qJV+DJIv36k9ABRRRQBg1Ae0hSJI2b2AjW94JJ9bW89Knxpn3vhDYKfMAwEbHUX0A1I8wL0so7lgeEtryLNioRh4geIjS/vyi/40trVGBFxwrN6YQDUX302xLB3XdNlLFrmwOgsLWIqUGmfefZiTQMWuDGGdWHIhSfUG2opZZa4Gg0nyY3VOeATEeOc94/S9ggt9XKi2rhv1HE2AmEriMEDI2pIlDAxEAas3eBbAa0v3chyYSBfoxRj+QV22nsuLERtFOiyRtoysLg8/jpTIVjTuhtaHEIWjBWUZe+iYMGjdlzZcrcF1JFtNTapCaje5ezIIEdMPBHApOYhM17m/hkLal14HUjXlzkhoAryfGMuOjwqm0EMytbmzu3e6nkq94AAONtSeFWGtRTZmwBJjcRiGa+WayqOqxRi5PP3eVSsUsc85GljjBmiiimFCtZEBFjqDpbl/9ratWoApZ+0HF4SaSGIxtDHI6JHIpbKisQqh1YNYAWF76U44ftomHt4aJvNZWX8CjVBNoyZppm5GWU/GRqTM1gT0Fe6r6RpbKoylHnCzy/Bwpau2M2k/UsRu22RrhMLGCCQc0zGxAHSIX49edM+0+03GzArmjhVtCI08Vj9dyxHoBTBtjZQgmygWzQ4dyPNoEzH3lg1IzSaHpuktqjbs7+7ZN+ptjJwyWZur2rxRYeKLFJIHRFXvEXMrAAAEi+ZWtodCLjTjYSeHtN2ew/1gL5MjqfxWqFwgsG+2/wAMxpRVC6BVZFSUmslj6hOLxhF6ntG2eP8Aek9Ax/Jaa9o9r+EQfsllmPLKhUfxPlsPjVOyYNkKsTdZo1kA6ASSxjTzCBvvUVVpeh02x3ubxl+3Z49xrddOD24RenZ3tI4jCtMwAaSeZiBra8hsL87LYelSmoJ2PPfAMPozyD4hT/Wp3Xm9RBV2zgvRtfkzp1y3QUvKCiiiqBwpLtPFCKGSQ8ERnP3VJ/pSqo32i4ru9mYojQtGY/8AqER/91NGO5qK9SG8LJQkPsrfjYX99tfxrEo8J8wR+Fv610Nd9nYfvJoU+nLEv8UqD8jX025quiT8L9EeYh8U17slvavs/u8VARwbDhPWFiPycVCwKtXtmwV4cPKPmSlD7pFJ/Ug+NVPI1lJ6AmuX0S3do0n+Ftff7mrXRxd8zTCnwg9ST8WJrsDb01+Fc4FsqjoB+VGI9huuVvyrrw+GtZ9EZHzIlG9uze6w2zG+lhFU/aXK/wD5DUaq0+1LZeXZ+FYD9w6J914zH+rJVWVyehW79Ljw39efua9dHbbnz/Ra/YvOO4xKcxKG9GjX/wBTVjVU/YxNaXFL1WFh6GRSfyq2BXkupR26uxe/68nW0zzVH5BRRRWA0GDUU7S9mTYjAlIEMjd5GxUWuVVrm1yAbaH0p23ixrxwFkOTxKGky5u7QsA0mXnlGuug4kEAiksWxcO65mMs4bXOZZHB92VslvcKeubhJTXdc/kLKO5NMpcbp43X/RJjlNjYKbHjawa99RTrujuriDjsMZIXiVX728gy3EXiIUcS1yPz5VcIxMMCWssMY62RRz52FIYsQMTiYpIwe5hD/tCLK7uMoEd/aUC5LcOFida69vW9TbW63tw+O37mSGhrjJSWeDbfbYTYvBSwpbvCFZLmwzowYa8r2t61UOO3BmXZ74t5Y1XKGCBWZirMFHiuAvG/A1ee0casMTSPfKoubC5PIADmSbAe+o7s7ZWK+TiF1w6xgFMsqtMxS/hEiqyJmy2BsWFwTesOn1t1CcYPh9y+ymFjy1yUca3ghLuiAElnRQOZzMNAOen+dKvTDbi4Sx72DDyMekCIoHRVFyBre5JPnpTRvDuzh8N3JwUAjxJlHdmIWfRHzXJ4RC/i5Wte+gruW/5BvrcVXhtef2MMOn7ZJ7voPe/ezu+2diUGpEZdftR2cfitUXg9nSzDNDDLKvC6Rsy36ZgLXr0gt7a8ba9L00bvTqvexMbSJLK7KeJSSVnRwOalWAuNLqRpYiuToupWaOMlBJ58mu/TRuacn2K37O9l4zD45WOGkWNlKSFwFyo2qvYm5sy9ObVcYNN2OwqSEMJGjddAyMAbGxsQQVYXAOo/M0jlgxMSlo8QJsoJyTKgDAa/vIwuQ+ZDDqOdZtVqZamx2zSy/H8ZbVWq47UP1FJtnY0TRJKtwsiq4B0NmUMLjrY0VmLBQaapt18KxJbDxXJuSEAJPUkAE1migDfD7uYZGzJh4lYfOCLm/itenEVmigDhjMIssbRuuZHBUjqD+VNX/wCNiF0XE3XpLGHb+JWQn3m586KKAAbFnPtYkAf8OFFPxcvSvAbFSJi4zPIRYyO2ZyOOUH5q35LYUUUAONIsfsiKa3eoGK+y2oZfssCGX0I4UUUAIzu0Pmz4hR07zN+tWNY/swjaSyTTL9B5PAfIqoUMPI3oooAeFFqKKKAP/9k=">
            <a:extLst>
              <a:ext uri="{FF2B5EF4-FFF2-40B4-BE49-F238E27FC236}">
                <a16:creationId xmlns:a16="http://schemas.microsoft.com/office/drawing/2014/main" id="{09CD99D2-A305-B034-FF44-F97269BB15F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>
              <a:latin typeface="Arial" panose="020B0604020202020204" pitchFamily="34" charset="0"/>
            </a:endParaRPr>
          </a:p>
        </p:txBody>
      </p:sp>
      <p:sp>
        <p:nvSpPr>
          <p:cNvPr id="7172" name="AutoShape 4" descr="data:image/jpeg;base64,/9j/4AAQSkZJRgABAQAAAQABAAD/2wCEAAkGBhQSERUUEhQWFBQVGRoXGRYYGBwcGRoXGBgdGRsXGRgcHCYeFxklHRocHzAsIygpLDIsGB8xNTAqQSYrLCkBCQoKDgwOGg8PGiolHyQ1NDUsLywyNS41LCwrKiwqLy8sKSs1KjUpLCwsLywsLSwsMDUpLywpKiksLCwsKSwsLv/AABEIAIgAZAMBIgACEQEDEQH/xAAcAAABBAMBAAAAAAAAAAAAAAAABAUGBwECAwj/xABGEAACAQIDBQUDCQUECwEAAAABAgMAEQQSIQUGMUFRBxMiYYEycZEUQlJicoKhsbIjM5KiwRZTc/AkNDVEY4OTwsPS4RX/xAAbAQACAwEBAQAAAAAAAAAAAAAAAgEDBAUGB//EAC0RAAICAQMDAgQGAwAAAAAAAAABAgMRBBIhBTFRQWEicaHBQpGx4fDxBiQy/9oADAMBAAIRAxEAPwC8awTQarfto3vmwmHSKDwtiM6mS4zIoAuFHEM2bjyAPO1Q3glLLwh7232iYaLEx4VZl76RxGdCyx5gbFrEC5OUcdL6057RUQxvNNPNlQZjlsAAOiqP615Q92nu/C3S1Xzge2nAjCRDEl5JjGolVYyy5wNblrKbmkU8l7qUWs8r1FGw95osXLLh5ZJVErZYu7eRWKeInM2bwGwHC1Pm0cUuzIu8fEyNGzoixzHOczEKFjcDONNTfPoCbVAdidpuzMNLJIIsSTI2cXii/Z8fYs1wPEeFRPtS30XaGJQwsxw6IMikFSHa+ckHnwHSwqutzUPjeWatZGmd3+vFqOF38/z68npHDYlHXMjK6knVSCNDY6jTyrqTXnjsc3rkhxseHaXLh5c90I8PelQVINvCSVtxtVibyYXF4pXldcuFUEpEWtnUcHkUasW4hW0AtcXJIt3cZMLrxLDZYCTqb2YG3Gxv+VdL1UuD3PnWVVVEhkKd4rRkIwFwPaXnrz06jWrC3exU2Xu8UFE6WuVtZ0N7SADRSbEEciNNCKmLb7oWUUuzHiiiimFCiiigDDV527cMSzbTKksVSJAoIsBfVsp+cCdb9dOVeiWrzh21/wC1pPDb9nFrr4hk49ONxp0pJ9i6n/ogqi+gFyf82p63e3bOIdsxKKlr6akk+yLkWNgdfKuW60qLio84v4tNbWbkxvoR5eY8qsiWANa4vYhhqRqt7e/iayyeDZgj/wDYSDLbM+a5OYEcL6AixGn461E9v7IOHmKa5TqhNrleptw1uPSrNaEEqTxW9jfhcWPlwqIdoMBvE+lrMvne4PwtURfJLRH9gM/ymIRsyMWC5l0OVvC+o5ZSQffVsS4t2FmdyOFi7EW6WvVXbqYlY8VGXIUEOpJNhqhtr7wB61Y82bKchAblmGnHoPKpk2QkjeMFTcM97WF3Y2X6I10Hup83X2qVxcXeSHK+aMBmJF3GZQLnQ5kHxphlDaZSB4hmuL3XW4HRq77PUPicPH85pYzbnZGDsbdBk16etRBvchZxWxlyLWawtZrcc8KKKKAMNVCdvayfLYS0eVO6sknHOcxLLf6pPD6xPM1fhpo3m2fhpcO/yuNZYkBchhf2RxXmG5C2utRJZWB4S2vJ537ONgHE41LwtKqqZMo8IJ1VWZzoqBtb6m6aBrEVYe3t2sRhYw0ipMhKoShIILcLq9hx0uG1JGi1MMJhDhYYQAElnljDgcERAW7pfqpGhQe8niSa4YTenD7RafCMPC6lUOt3XLctqoyFTw53ANVSUFiL7vsaa1dYpWQTxHv7IguysJLPL3cMDFypYlpFACggeJszEC+gsOR6Vz7Rt0ZYMEZJyrAMmXu72RywHjLC7qVzAEZQDYEHjVpbqbtHCRnOwkmc3kcCwNtFVQeCgcurMedY3gwa4h/ks4zQ4iJtPrxsrA6a8Df7tEaklz3KpXNv2PPG5u5MmPZyGSOKHK0ryEqAhOtja1wtzqRbT31O3GV2jzEgErHIVK94oAYMMwF2yspYeo8JFpRu9syKLDNKYQkETFu5BOSXEqRG81iSCmdQEHC92sfCQq2vhIZsdicHIVPyrDq9jqUmhOXP7yrRkW5IamVaawSrZbspcEMLlRdioUc7EfEkm3uF6lu4SJHK5nDRTyWWNXW37O2ewNyBI3tFTZgqrp4TTfupu4sBkxuLjMS4UPYNmJzqD3ki5j7I1VCOOYkcqkGz8ATh1ixHgnxhknLf3c3hdFX60a5QP8E9aiuvHLC23dwiXrWab9h48ywKzCz6q4HASIxRwPLMpt5Wpwq4zhRRRQAU17XTO0MfJpA7fZi8f6glOZpJKVEqlmUHKVUEgE3YXsPRfjQAhxAz42JeIijeQ/aciNPiBL8KV4PYsUUkkiLZpSC5vxKiwsOXpSTYYzyYibWzyd2v+HCMg9C5kb1p5AqMJjKUkmk+/f3C1MW9sT93G8P71ZUVeX728LfASZ/+WKfqR4yLNJF0Ul/UKVH6r+lSKNe0sKqrhMMmimVBb6kAMv4mNB97zqP47cCRcS2KgkzSRlZIldzrICc6ObaRspZNOF78qkyHPjj0ghA+/M1/0xj+Ktt6dtfJMLJMFzuMqon0pJGCRqT0zsL+V6WUFLDfoXV3zrUoxfElh/IjGwllx72eJ4cNFLeUStd554WNkKhiqor+JraEooGl7SbeQZUjl/uZUc/ZJMb/AMkjVrurhxFCIgWZluzuykd5JIxd5B1DOWI6aeV3DauC76CSI6d4jJfpmBAPxpikQ7KGTE4qPkWSYe6Rcp/mjY081GMFjcz4LEcPlEXdPr88qJV+DJIv36k9ABRRRQBg1Ae0hSJI2b2AjW94JJ9bW89Knxpn3vhDYKfMAwEbHUX0A1I8wL0so7lgeEtryLNioRh4geIjS/vyi/40trVGBFxwrN6YQDUX302xLB3XdNlLFrmwOgsLWIqUGmfefZiTQMWuDGGdWHIhSfUG2opZZa4Gg0nyY3VOeATEeOc94/S9ggt9XKi2rhv1HE2AmEriMEDI2pIlDAxEAas3eBbAa0v3chyYSBfoxRj+QV22nsuLERtFOiyRtoysLg8/jpTIVjTuhtaHEIWjBWUZe+iYMGjdlzZcrcF1JFtNTapCaje5ezIIEdMPBHApOYhM17m/hkLal14HUjXlzkhoAryfGMuOjwqm0EMytbmzu3e6nkq94AAONtSeFWGtRTZmwBJjcRiGa+WayqOqxRi5PP3eVSsUsc85GljjBmiiimFCtZEBFjqDpbl/9ratWoApZ+0HF4SaSGIxtDHI6JHIpbKisQqh1YNYAWF76U44ftomHt4aJvNZWX8CjVBNoyZppm5GWU/GRqTM1gT0Fe6r6RpbKoylHnCzy/Bwpau2M2k/UsRu22RrhMLGCCQc0zGxAHSIX49edM+0+03GzArmjhVtCI08Vj9dyxHoBTBtjZQgmygWzQ4dyPNoEzH3lg1IzSaHpuktqjbs7+7ZN+ptjJwyWZur2rxRYeKLFJIHRFXvEXMrAAAEi+ZWtodCLjTjYSeHtN2ew/1gL5MjqfxWqFwgsG+2/wAMxpRVC6BVZFSUmslj6hOLxhF6ntG2eP8Aek9Ax/Jaa9o9r+EQfsllmPLKhUfxPlsPjVOyYNkKsTdZo1kA6ASSxjTzCBvvUVVpeh02x3ubxl+3Z49xrddOD24RenZ3tI4jCtMwAaSeZiBra8hsL87LYelSmoJ2PPfAMPozyD4hT/Wp3Xm9RBV2zgvRtfkzp1y3QUvKCiiiqBwpLtPFCKGSQ8ERnP3VJ/pSqo32i4ru9mYojQtGY/8AqER/91NGO5qK9SG8LJQkPsrfjYX99tfxrEo8J8wR+Fv610Nd9nYfvJoU+nLEv8UqD8jX025quiT8L9EeYh8U17slvavs/u8VARwbDhPWFiPycVCwKtXtmwV4cPKPmSlD7pFJ/Ug+NVPI1lJ6AmuX0S3do0n+Ftff7mrXRxd8zTCnwg9ST8WJrsDb01+Fc4FsqjoB+VGI9huuVvyrrw+GtZ9EZHzIlG9uze6w2zG+lhFU/aXK/wD5DUaq0+1LZeXZ+FYD9w6J914zH+rJVWVyehW79Ljw39efua9dHbbnz/Ra/YvOO4xKcxKG9GjX/wBTVjVU/YxNaXFL1WFh6GRSfyq2BXkupR26uxe/68nW0zzVH5BRRRWA0GDUU7S9mTYjAlIEMjd5GxUWuVVrm1yAbaH0p23ixrxwFkOTxKGky5u7QsA0mXnlGuug4kEAiksWxcO65mMs4bXOZZHB92VslvcKeubhJTXdc/kLKO5NMpcbp43X/RJjlNjYKbHjawa99RTrujuriDjsMZIXiVX728gy3EXiIUcS1yPz5VcIxMMCWssMY62RRz52FIYsQMTiYpIwe5hD/tCLK7uMoEd/aUC5LcOFida69vW9TbW63tw+O37mSGhrjJSWeDbfbYTYvBSwpbvCFZLmwzowYa8r2t61UOO3BmXZ74t5Y1XKGCBWZirMFHiuAvG/A1ee0casMTSPfKoubC5PIADmSbAe+o7s7ZWK+TiF1w6xgFMsqtMxS/hEiqyJmy2BsWFwTesOn1t1CcYPh9y+ymFjy1yUca3ghLuiAElnRQOZzMNAOen+dKvTDbi4Sx72DDyMekCIoHRVFyBre5JPnpTRvDuzh8N3JwUAjxJlHdmIWfRHzXJ4RC/i5Wte+gruW/5BvrcVXhtef2MMOn7ZJ7voPe/ezu+2diUGpEZdftR2cfitUXg9nSzDNDDLKvC6Rsy36ZgLXr0gt7a8ba9L00bvTqvexMbSJLK7KeJSSVnRwOalWAuNLqRpYiuToupWaOMlBJ58mu/TRuacn2K37O9l4zD45WOGkWNlKSFwFyo2qvYm5sy9ObVcYNN2OwqSEMJGjddAyMAbGxsQQVYXAOo/M0jlgxMSlo8QJsoJyTKgDAa/vIwuQ+ZDDqOdZtVqZamx2zSy/H8ZbVWq47UP1FJtnY0TRJKtwsiq4B0NmUMLjrY0VmLBQaapt18KxJbDxXJuSEAJPUkAE1migDfD7uYZGzJh4lYfOCLm/itenEVmigDhjMIssbRuuZHBUjqD+VNX/wCNiF0XE3XpLGHb+JWQn3m586KKAAbFnPtYkAf8OFFPxcvSvAbFSJi4zPIRYyO2ZyOOUH5q35LYUUUAONIsfsiKa3eoGK+y2oZfssCGX0I4UUUAIzu0Pmz4hR07zN+tWNY/swjaSyTTL9B5PAfIqoUMPI3oooAeFFqKKKAP/9k=">
            <a:extLst>
              <a:ext uri="{FF2B5EF4-FFF2-40B4-BE49-F238E27FC236}">
                <a16:creationId xmlns:a16="http://schemas.microsoft.com/office/drawing/2014/main" id="{CF5B8147-F7FF-A794-BF4A-30DDFC9B879B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307975" y="7938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>
              <a:latin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Box 3">
            <a:extLst>
              <a:ext uri="{FF2B5EF4-FFF2-40B4-BE49-F238E27FC236}">
                <a16:creationId xmlns:a16="http://schemas.microsoft.com/office/drawing/2014/main" id="{71F89713-EC03-D221-0D66-C378F78ECC0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95736" y="1916832"/>
            <a:ext cx="5040313" cy="2554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0" tIns="45720" rIns="91440" bIns="45720" anchor="t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6000" dirty="0">
                <a:latin typeface="Comic Sans MS"/>
                <a:cs typeface="Arial"/>
              </a:rPr>
              <a:t>aw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Box 3">
            <a:extLst>
              <a:ext uri="{FF2B5EF4-FFF2-40B4-BE49-F238E27FC236}">
                <a16:creationId xmlns:a16="http://schemas.microsoft.com/office/drawing/2014/main" id="{5969FA42-C475-8DAD-7A63-E70E9614458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07704" y="2276872"/>
            <a:ext cx="5040313" cy="2554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6000" dirty="0" err="1">
                <a:latin typeface="Comic Sans MS" panose="030F0702030302020204" pitchFamily="66" charset="0"/>
              </a:rPr>
              <a:t>wh</a:t>
            </a:r>
            <a:endParaRPr lang="en-GB" altLang="en-US" sz="16000" dirty="0">
              <a:latin typeface="Comic Sans MS" panose="030F0702030302020204" pitchFamily="66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Box 3">
            <a:extLst>
              <a:ext uri="{FF2B5EF4-FFF2-40B4-BE49-F238E27FC236}">
                <a16:creationId xmlns:a16="http://schemas.microsoft.com/office/drawing/2014/main" id="{30314987-334B-FB0E-CDED-94A6E4CEBC9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35696" y="2132856"/>
            <a:ext cx="5040313" cy="2554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6000" dirty="0" err="1">
                <a:latin typeface="Comic Sans MS" panose="030F0702030302020204" pitchFamily="66" charset="0"/>
              </a:rPr>
              <a:t>ph</a:t>
            </a:r>
            <a:endParaRPr lang="en-GB" altLang="en-US" sz="16000" dirty="0">
              <a:latin typeface="Comic Sans MS" panose="030F0702030302020204" pitchFamily="66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extBox 3">
            <a:extLst>
              <a:ext uri="{FF2B5EF4-FFF2-40B4-BE49-F238E27FC236}">
                <a16:creationId xmlns:a16="http://schemas.microsoft.com/office/drawing/2014/main" id="{0C754393-A19E-69C2-8F97-D0DFEF890B8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51050" y="1684338"/>
            <a:ext cx="5040313" cy="2554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0" tIns="45720" rIns="91440" bIns="45720" anchor="t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6000" dirty="0" err="1">
                <a:latin typeface="Comic Sans MS"/>
                <a:cs typeface="Arial"/>
              </a:rPr>
              <a:t>ew</a:t>
            </a:r>
            <a:endParaRPr lang="en-GB" altLang="en-US" sz="16000" dirty="0">
              <a:latin typeface="Comic Sans MS"/>
              <a:cs typeface="Arial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Box 3">
            <a:extLst>
              <a:ext uri="{FF2B5EF4-FFF2-40B4-BE49-F238E27FC236}">
                <a16:creationId xmlns:a16="http://schemas.microsoft.com/office/drawing/2014/main" id="{07D9F68B-C9E2-F762-3CD7-05ECC801BE8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79712" y="1916832"/>
            <a:ext cx="5040313" cy="2554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6000" dirty="0" err="1">
                <a:latin typeface="Comic Sans MS" panose="030F0702030302020204" pitchFamily="66" charset="0"/>
              </a:rPr>
              <a:t>oe</a:t>
            </a:r>
            <a:endParaRPr lang="en-GB" altLang="en-US" sz="16000" dirty="0">
              <a:latin typeface="Comic Sans MS" panose="030F0702030302020204" pitchFamily="66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Box 3">
            <a:extLst>
              <a:ext uri="{FF2B5EF4-FFF2-40B4-BE49-F238E27FC236}">
                <a16:creationId xmlns:a16="http://schemas.microsoft.com/office/drawing/2014/main" id="{FA7C2764-E392-F086-3365-9D4B4B1FD5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08175" y="2060575"/>
            <a:ext cx="5040313" cy="2554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6000" dirty="0" err="1">
                <a:latin typeface="Comic Sans MS" panose="030F0702030302020204" pitchFamily="66" charset="0"/>
              </a:rPr>
              <a:t>ey</a:t>
            </a:r>
            <a:endParaRPr lang="en-GB" altLang="en-US" sz="16000" dirty="0">
              <a:latin typeface="Comic Sans MS" panose="030F0702030302020204" pitchFamily="66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extBox 3">
            <a:extLst>
              <a:ext uri="{FF2B5EF4-FFF2-40B4-BE49-F238E27FC236}">
                <a16:creationId xmlns:a16="http://schemas.microsoft.com/office/drawing/2014/main" id="{41F4A514-C478-289D-BEE9-A7FA519ABE9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35943" y="1988840"/>
            <a:ext cx="5040313" cy="2554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0" tIns="45720" rIns="91440" bIns="45720" anchor="t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6000" dirty="0">
                <a:latin typeface="Comic Sans MS"/>
                <a:cs typeface="Arial"/>
              </a:rPr>
              <a:t>a-e</a:t>
            </a:r>
          </a:p>
        </p:txBody>
      </p:sp>
      <p:sp>
        <p:nvSpPr>
          <p:cNvPr id="3" name="Arc 2">
            <a:extLst>
              <a:ext uri="{FF2B5EF4-FFF2-40B4-BE49-F238E27FC236}">
                <a16:creationId xmlns:a16="http://schemas.microsoft.com/office/drawing/2014/main" id="{85DCDDC2-88AA-4346-A9EA-51D35B5B61FB}"/>
              </a:ext>
            </a:extLst>
          </p:cNvPr>
          <p:cNvSpPr/>
          <p:nvPr/>
        </p:nvSpPr>
        <p:spPr>
          <a:xfrm>
            <a:off x="3419475" y="2420938"/>
            <a:ext cx="1873250" cy="360362"/>
          </a:xfrm>
          <a:prstGeom prst="arc">
            <a:avLst>
              <a:gd name="adj1" fmla="val 10784008"/>
              <a:gd name="adj2" fmla="val 0"/>
            </a:avLst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GB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extBox 3">
            <a:extLst>
              <a:ext uri="{FF2B5EF4-FFF2-40B4-BE49-F238E27FC236}">
                <a16:creationId xmlns:a16="http://schemas.microsoft.com/office/drawing/2014/main" id="{9515FEB3-A714-BEA2-E51B-37212F56699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08175" y="2060575"/>
            <a:ext cx="5040313" cy="2554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6000" dirty="0" err="1">
                <a:latin typeface="Comic Sans MS" panose="030F0702030302020204" pitchFamily="66" charset="0"/>
              </a:rPr>
              <a:t>e_e</a:t>
            </a:r>
            <a:endParaRPr lang="en-GB" altLang="en-US" sz="16000" dirty="0">
              <a:latin typeface="Comic Sans MS" panose="030F0702030302020204" pitchFamily="66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Box 3">
            <a:extLst>
              <a:ext uri="{FF2B5EF4-FFF2-40B4-BE49-F238E27FC236}">
                <a16:creationId xmlns:a16="http://schemas.microsoft.com/office/drawing/2014/main" id="{E5A53076-05B6-66EF-E99A-6F85570E277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51843" y="1988840"/>
            <a:ext cx="5040313" cy="3292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0" tIns="45720" rIns="91440" bIns="45720" anchor="t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6000" dirty="0" err="1">
                <a:latin typeface="Comic Sans MS"/>
                <a:cs typeface="Arial"/>
              </a:rPr>
              <a:t>i</a:t>
            </a:r>
            <a:r>
              <a:rPr lang="en-GB" altLang="en-US" sz="16000" dirty="0">
                <a:latin typeface="Comic Sans MS"/>
                <a:cs typeface="Arial"/>
              </a:rPr>
              <a:t>-e</a:t>
            </a:r>
          </a:p>
          <a:p>
            <a:pPr algn="ctr" eaLnBrk="1" hangingPunct="1">
              <a:spcBef>
                <a:spcPct val="0"/>
              </a:spcBef>
              <a:buNone/>
            </a:pPr>
            <a:endParaRPr lang="en-GB" altLang="en-US" sz="4800" dirty="0">
              <a:latin typeface="Comic Sans MS" panose="030F0702030302020204" pitchFamily="66" charset="0"/>
            </a:endParaRPr>
          </a:p>
        </p:txBody>
      </p:sp>
      <p:sp>
        <p:nvSpPr>
          <p:cNvPr id="3" name="Arc 2">
            <a:extLst>
              <a:ext uri="{FF2B5EF4-FFF2-40B4-BE49-F238E27FC236}">
                <a16:creationId xmlns:a16="http://schemas.microsoft.com/office/drawing/2014/main" id="{6582767A-5D92-4B81-A816-131A9ADDA3E0}"/>
              </a:ext>
            </a:extLst>
          </p:cNvPr>
          <p:cNvSpPr/>
          <p:nvPr/>
        </p:nvSpPr>
        <p:spPr>
          <a:xfrm>
            <a:off x="3717500" y="3338575"/>
            <a:ext cx="1871663" cy="360363"/>
          </a:xfrm>
          <a:prstGeom prst="arc">
            <a:avLst>
              <a:gd name="adj1" fmla="val 10784008"/>
              <a:gd name="adj2" fmla="val 0"/>
            </a:avLst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GB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extBox 3">
            <a:extLst>
              <a:ext uri="{FF2B5EF4-FFF2-40B4-BE49-F238E27FC236}">
                <a16:creationId xmlns:a16="http://schemas.microsoft.com/office/drawing/2014/main" id="{54968CF0-1EEC-373C-0008-54F8897B6E0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11760" y="1916832"/>
            <a:ext cx="5040313" cy="2554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0" tIns="45720" rIns="91440" bIns="45720" anchor="t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6000" dirty="0">
                <a:latin typeface="Comic Sans MS"/>
                <a:cs typeface="Arial"/>
              </a:rPr>
              <a:t>o-e</a:t>
            </a:r>
          </a:p>
        </p:txBody>
      </p:sp>
      <p:sp>
        <p:nvSpPr>
          <p:cNvPr id="3" name="Arc 2">
            <a:extLst>
              <a:ext uri="{FF2B5EF4-FFF2-40B4-BE49-F238E27FC236}">
                <a16:creationId xmlns:a16="http://schemas.microsoft.com/office/drawing/2014/main" id="{37647199-7E30-4CEC-9F38-6C78CAD12232}"/>
              </a:ext>
            </a:extLst>
          </p:cNvPr>
          <p:cNvSpPr/>
          <p:nvPr/>
        </p:nvSpPr>
        <p:spPr>
          <a:xfrm>
            <a:off x="4067944" y="2420888"/>
            <a:ext cx="1871663" cy="360362"/>
          </a:xfrm>
          <a:prstGeom prst="arc">
            <a:avLst>
              <a:gd name="adj1" fmla="val 10784008"/>
              <a:gd name="adj2" fmla="val 0"/>
            </a:avLst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GB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extBox 3">
            <a:extLst>
              <a:ext uri="{FF2B5EF4-FFF2-40B4-BE49-F238E27FC236}">
                <a16:creationId xmlns:a16="http://schemas.microsoft.com/office/drawing/2014/main" id="{48CE47DC-B2A2-1101-6BEA-FD92AC311C4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51843" y="1916832"/>
            <a:ext cx="5040313" cy="2554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0" tIns="45720" rIns="91440" bIns="45720" anchor="t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6000" dirty="0">
                <a:latin typeface="Comic Sans MS"/>
                <a:cs typeface="Arial"/>
              </a:rPr>
              <a:t>u-e</a:t>
            </a:r>
          </a:p>
        </p:txBody>
      </p:sp>
      <p:sp>
        <p:nvSpPr>
          <p:cNvPr id="3" name="Arc 2">
            <a:extLst>
              <a:ext uri="{FF2B5EF4-FFF2-40B4-BE49-F238E27FC236}">
                <a16:creationId xmlns:a16="http://schemas.microsoft.com/office/drawing/2014/main" id="{8D6005BF-4C59-4423-A0CA-4944CA098A81}"/>
              </a:ext>
            </a:extLst>
          </p:cNvPr>
          <p:cNvSpPr/>
          <p:nvPr/>
        </p:nvSpPr>
        <p:spPr>
          <a:xfrm>
            <a:off x="3491880" y="2204864"/>
            <a:ext cx="1871663" cy="360362"/>
          </a:xfrm>
          <a:prstGeom prst="arc">
            <a:avLst>
              <a:gd name="adj1" fmla="val 10784008"/>
              <a:gd name="adj2" fmla="val 0"/>
            </a:avLst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GB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extBox 3">
            <a:extLst>
              <a:ext uri="{FF2B5EF4-FFF2-40B4-BE49-F238E27FC236}">
                <a16:creationId xmlns:a16="http://schemas.microsoft.com/office/drawing/2014/main" id="{E090A2CC-5062-5CF3-6FAF-5A04DA920CF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51843" y="1556792"/>
            <a:ext cx="5040313" cy="3292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6000" dirty="0" err="1">
                <a:latin typeface="Comic Sans MS" panose="030F0702030302020204" pitchFamily="66" charset="0"/>
              </a:rPr>
              <a:t>ue</a:t>
            </a:r>
            <a:endParaRPr lang="en-GB" altLang="en-US" sz="16000" dirty="0">
              <a:latin typeface="Comic Sans MS" panose="030F0702030302020204" pitchFamily="66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en-GB" altLang="en-US" sz="4800" dirty="0">
              <a:latin typeface="Comic Sans MS" panose="030F0702030302020204" pitchFamily="66" charset="0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extBox 3">
            <a:extLst>
              <a:ext uri="{FF2B5EF4-FFF2-40B4-BE49-F238E27FC236}">
                <a16:creationId xmlns:a16="http://schemas.microsoft.com/office/drawing/2014/main" id="{C572E98A-D916-D14F-46BD-0CB665DA71D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3728" y="1844824"/>
            <a:ext cx="5040313" cy="2554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0" tIns="45720" rIns="91440" bIns="45720" anchor="t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6000" dirty="0">
                <a:latin typeface="Comic Sans MS"/>
                <a:cs typeface="Arial"/>
              </a:rPr>
              <a:t>ow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extBox 3">
            <a:extLst>
              <a:ext uri="{FF2B5EF4-FFF2-40B4-BE49-F238E27FC236}">
                <a16:creationId xmlns:a16="http://schemas.microsoft.com/office/drawing/2014/main" id="{01F0E9DF-B37A-581D-AF56-CBA92B86374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95736" y="1412776"/>
            <a:ext cx="5040313" cy="2554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6000" dirty="0">
                <a:latin typeface="Comic Sans MS" panose="030F0702030302020204" pitchFamily="66" charset="0"/>
              </a:rPr>
              <a:t>au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extBox 3">
            <a:extLst>
              <a:ext uri="{FF2B5EF4-FFF2-40B4-BE49-F238E27FC236}">
                <a16:creationId xmlns:a16="http://schemas.microsoft.com/office/drawing/2014/main" id="{BE9D8830-584C-B3B6-43CC-432C797BB47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35696" y="2492896"/>
            <a:ext cx="5040313" cy="20928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3000" dirty="0">
                <a:latin typeface="Comic Sans MS" panose="030F0702030302020204" pitchFamily="66" charset="0"/>
              </a:rPr>
              <a:t>our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extBox 3">
            <a:extLst>
              <a:ext uri="{FF2B5EF4-FFF2-40B4-BE49-F238E27FC236}">
                <a16:creationId xmlns:a16="http://schemas.microsoft.com/office/drawing/2014/main" id="{033DBE26-F0E6-F97C-2BC0-0EAF444194F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08175" y="2060575"/>
            <a:ext cx="5040313" cy="2554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6000" dirty="0">
                <a:latin typeface="Comic Sans MS" panose="030F0702030302020204" pitchFamily="66" charset="0"/>
              </a:rPr>
              <a:t>al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extBox 3">
            <a:extLst>
              <a:ext uri="{FF2B5EF4-FFF2-40B4-BE49-F238E27FC236}">
                <a16:creationId xmlns:a16="http://schemas.microsoft.com/office/drawing/2014/main" id="{D7642B88-624D-39A4-498F-50B7CC6710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08175" y="2060575"/>
            <a:ext cx="5040313" cy="2554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6000" dirty="0" err="1">
                <a:latin typeface="Comic Sans MS" panose="030F0702030302020204" pitchFamily="66" charset="0"/>
              </a:rPr>
              <a:t>ough</a:t>
            </a:r>
            <a:endParaRPr lang="en-GB" altLang="en-US" sz="16000" dirty="0">
              <a:latin typeface="Comic Sans MS" panose="030F0702030302020204" pitchFamily="66" charset="0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extBox 3">
            <a:extLst>
              <a:ext uri="{FF2B5EF4-FFF2-40B4-BE49-F238E27FC236}">
                <a16:creationId xmlns:a16="http://schemas.microsoft.com/office/drawing/2014/main" id="{BC5DB5BA-514A-ADC5-26EB-8F9842B162C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08175" y="2060575"/>
            <a:ext cx="5040313" cy="2554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6000" dirty="0">
                <a:latin typeface="Comic Sans MS" panose="030F0702030302020204" pitchFamily="66" charset="0"/>
              </a:rPr>
              <a:t>augh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extBox 3">
            <a:extLst>
              <a:ext uri="{FF2B5EF4-FFF2-40B4-BE49-F238E27FC236}">
                <a16:creationId xmlns:a16="http://schemas.microsoft.com/office/drawing/2014/main" id="{C043DD1E-7C52-48E3-5F85-A730C643F43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51050" y="3213100"/>
            <a:ext cx="5040313" cy="2554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6000" dirty="0" err="1">
                <a:latin typeface="Comic Sans MS" panose="030F0702030302020204" pitchFamily="66" charset="0"/>
              </a:rPr>
              <a:t>oor</a:t>
            </a:r>
            <a:endParaRPr lang="en-GB" altLang="en-US" sz="16000" dirty="0">
              <a:latin typeface="Comic Sans MS" panose="030F0702030302020204" pitchFamily="66" charset="0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extBox 3">
            <a:extLst>
              <a:ext uri="{FF2B5EF4-FFF2-40B4-BE49-F238E27FC236}">
                <a16:creationId xmlns:a16="http://schemas.microsoft.com/office/drawing/2014/main" id="{FC37846A-B3D7-C48B-6BD5-F7AA7E303B4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08175" y="2924175"/>
            <a:ext cx="5040313" cy="2554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6000" dirty="0">
                <a:latin typeface="Comic Sans MS" panose="030F0702030302020204" pitchFamily="66" charset="0"/>
              </a:rPr>
              <a:t>ore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extBox 3">
            <a:extLst>
              <a:ext uri="{FF2B5EF4-FFF2-40B4-BE49-F238E27FC236}">
                <a16:creationId xmlns:a16="http://schemas.microsoft.com/office/drawing/2014/main" id="{E8DC29C3-B4DA-DEEB-9743-6B17C302973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79613" y="3544888"/>
            <a:ext cx="5040312" cy="2554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6000" dirty="0" err="1">
                <a:latin typeface="Comic Sans MS" panose="030F0702030302020204" pitchFamily="66" charset="0"/>
              </a:rPr>
              <a:t>dge</a:t>
            </a:r>
            <a:endParaRPr lang="en-GB" altLang="en-US" sz="16000" dirty="0">
              <a:latin typeface="Comic Sans MS" panose="030F0702030302020204" pitchFamily="66" charset="0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extBox 3">
            <a:extLst>
              <a:ext uri="{FF2B5EF4-FFF2-40B4-BE49-F238E27FC236}">
                <a16:creationId xmlns:a16="http://schemas.microsoft.com/office/drawing/2014/main" id="{4CFE8DB4-8C5C-3A8A-04FC-23F0FA99C66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51843" y="1772816"/>
            <a:ext cx="5040313" cy="2554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6000" dirty="0">
                <a:latin typeface="Comic Sans MS" panose="030F0702030302020204" pitchFamily="66" charset="0"/>
              </a:rPr>
              <a:t>tch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extBox 3">
            <a:extLst>
              <a:ext uri="{FF2B5EF4-FFF2-40B4-BE49-F238E27FC236}">
                <a16:creationId xmlns:a16="http://schemas.microsoft.com/office/drawing/2014/main" id="{B494CBA9-87B0-CF99-2174-7DE53678A2E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08175" y="2060575"/>
            <a:ext cx="5040313" cy="2554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6000" dirty="0">
                <a:latin typeface="Comic Sans MS" panose="030F0702030302020204" pitchFamily="66" charset="0"/>
              </a:rPr>
              <a:t>ear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extBox 3">
            <a:extLst>
              <a:ext uri="{FF2B5EF4-FFF2-40B4-BE49-F238E27FC236}">
                <a16:creationId xmlns:a16="http://schemas.microsoft.com/office/drawing/2014/main" id="{57ABB1D3-FA99-62B0-584F-D54AAC9C2CF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08175" y="2060575"/>
            <a:ext cx="5040313" cy="2554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6000" dirty="0">
                <a:latin typeface="Comic Sans MS" panose="030F0702030302020204" pitchFamily="66" charset="0"/>
              </a:rPr>
              <a:t>ere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extBox 3">
            <a:extLst>
              <a:ext uri="{FF2B5EF4-FFF2-40B4-BE49-F238E27FC236}">
                <a16:creationId xmlns:a16="http://schemas.microsoft.com/office/drawing/2014/main" id="{4705B1CB-DE13-FD80-15A3-4BEBCE3D8C8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08175" y="2060575"/>
            <a:ext cx="5040313" cy="2554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6000" dirty="0" err="1">
                <a:latin typeface="Comic Sans MS" panose="030F0702030302020204" pitchFamily="66" charset="0"/>
              </a:rPr>
              <a:t>wr</a:t>
            </a:r>
            <a:endParaRPr lang="en-GB" altLang="en-US" sz="16000" dirty="0">
              <a:latin typeface="Comic Sans MS" panose="030F0702030302020204" pitchFamily="66" charset="0"/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extBox 3">
            <a:extLst>
              <a:ext uri="{FF2B5EF4-FFF2-40B4-BE49-F238E27FC236}">
                <a16:creationId xmlns:a16="http://schemas.microsoft.com/office/drawing/2014/main" id="{CB4A9EC3-9ECD-80BA-CFAE-2FBE3F3A6D6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84438" y="1098550"/>
            <a:ext cx="5040312" cy="575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6000" dirty="0">
                <a:latin typeface="Comic Sans MS" panose="030F0702030302020204" pitchFamily="66" charset="0"/>
              </a:rPr>
              <a:t>are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en-GB" altLang="en-US" sz="4800" dirty="0">
              <a:latin typeface="Comic Sans MS" panose="030F0702030302020204" pitchFamily="66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en-GB" altLang="en-US" sz="16000" dirty="0">
              <a:latin typeface="Comic Sans MS" panose="030F0702030302020204" pitchFamily="66" charset="0"/>
            </a:endParaRP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extBox 3">
            <a:extLst>
              <a:ext uri="{FF2B5EF4-FFF2-40B4-BE49-F238E27FC236}">
                <a16:creationId xmlns:a16="http://schemas.microsoft.com/office/drawing/2014/main" id="{AA1317B6-CEC6-46F7-05FC-739D21A7475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08175" y="2060575"/>
            <a:ext cx="5040313" cy="2554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6000" dirty="0">
                <a:latin typeface="Comic Sans MS" panose="030F0702030302020204" pitchFamily="66" charset="0"/>
              </a:rPr>
              <a:t>y</a:t>
            </a: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extBox 3">
            <a:extLst>
              <a:ext uri="{FF2B5EF4-FFF2-40B4-BE49-F238E27FC236}">
                <a16:creationId xmlns:a16="http://schemas.microsoft.com/office/drawing/2014/main" id="{194728AC-CB97-0E47-6075-568F0E5A5A6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51050" y="2781300"/>
            <a:ext cx="5040313" cy="2554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6000" dirty="0">
                <a:latin typeface="Comic Sans MS" panose="030F0702030302020204" pitchFamily="66" charset="0"/>
              </a:rPr>
              <a:t>y</a:t>
            </a: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extBox 3">
            <a:extLst>
              <a:ext uri="{FF2B5EF4-FFF2-40B4-BE49-F238E27FC236}">
                <a16:creationId xmlns:a16="http://schemas.microsoft.com/office/drawing/2014/main" id="{7A71E544-59CF-FD70-7A24-110DB274F8C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67744" y="1772816"/>
            <a:ext cx="5040312" cy="2554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6000" dirty="0" err="1">
                <a:latin typeface="Comic Sans MS" panose="030F0702030302020204" pitchFamily="66" charset="0"/>
              </a:rPr>
              <a:t>ie</a:t>
            </a:r>
            <a:endParaRPr lang="en-GB" altLang="en-US" sz="16000" dirty="0">
              <a:latin typeface="Comic Sans MS" panose="030F0702030302020204" pitchFamily="66" charset="0"/>
            </a:endParaRP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extBox 3">
            <a:extLst>
              <a:ext uri="{FF2B5EF4-FFF2-40B4-BE49-F238E27FC236}">
                <a16:creationId xmlns:a16="http://schemas.microsoft.com/office/drawing/2014/main" id="{CE4F430E-7A7D-A554-CBAB-7E1F27226C5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51050" y="2492375"/>
            <a:ext cx="5040313" cy="2554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6000" dirty="0" err="1">
                <a:latin typeface="Comic Sans MS" panose="030F0702030302020204" pitchFamily="66" charset="0"/>
              </a:rPr>
              <a:t>tion</a:t>
            </a:r>
            <a:endParaRPr lang="en-GB" altLang="en-US" sz="16000" dirty="0">
              <a:latin typeface="Comic Sans MS" panose="030F0702030302020204" pitchFamily="66" charset="0"/>
            </a:endParaRP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extBox 3">
            <a:extLst>
              <a:ext uri="{FF2B5EF4-FFF2-40B4-BE49-F238E27FC236}">
                <a16:creationId xmlns:a16="http://schemas.microsoft.com/office/drawing/2014/main" id="{470E2363-9AEA-9810-C596-9F785A050BA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39752" y="1484784"/>
            <a:ext cx="5040312" cy="3292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6000" dirty="0" err="1">
                <a:latin typeface="Comic Sans MS" panose="030F0702030302020204" pitchFamily="66" charset="0"/>
              </a:rPr>
              <a:t>tious</a:t>
            </a:r>
            <a:endParaRPr lang="en-GB" altLang="en-US" sz="16000" dirty="0">
              <a:latin typeface="Comic Sans MS" panose="030F0702030302020204" pitchFamily="66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en-GB" altLang="en-US" sz="4800" dirty="0">
              <a:latin typeface="Comic Sans MS" panose="030F0702030302020204" pitchFamily="66" charset="0"/>
            </a:endParaRP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TextBox 3">
            <a:extLst>
              <a:ext uri="{FF2B5EF4-FFF2-40B4-BE49-F238E27FC236}">
                <a16:creationId xmlns:a16="http://schemas.microsoft.com/office/drawing/2014/main" id="{1DF28DF9-1326-4004-2215-37E60CC2295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08175" y="2540000"/>
            <a:ext cx="5040313" cy="2554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6000" dirty="0" err="1">
                <a:latin typeface="Comic Sans MS" panose="030F0702030302020204" pitchFamily="66" charset="0"/>
              </a:rPr>
              <a:t>cious</a:t>
            </a:r>
            <a:endParaRPr lang="en-GB" altLang="en-US" sz="16000" dirty="0">
              <a:latin typeface="Comic Sans MS" panose="030F0702030302020204" pitchFamily="66" charset="0"/>
            </a:endParaRP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TextBox 3">
            <a:extLst>
              <a:ext uri="{FF2B5EF4-FFF2-40B4-BE49-F238E27FC236}">
                <a16:creationId xmlns:a16="http://schemas.microsoft.com/office/drawing/2014/main" id="{50C1155D-E2AB-9F33-DB08-5ECCAF27F52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79712" y="2348880"/>
            <a:ext cx="5040313" cy="2554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6000" dirty="0">
                <a:latin typeface="Comic Sans MS" panose="030F0702030302020204" pitchFamily="66" charset="0"/>
              </a:rPr>
              <a:t>sure</a:t>
            </a: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TextBox 3">
            <a:extLst>
              <a:ext uri="{FF2B5EF4-FFF2-40B4-BE49-F238E27FC236}">
                <a16:creationId xmlns:a16="http://schemas.microsoft.com/office/drawing/2014/main" id="{D5246A5C-1F9C-3081-E7FE-907A6A7F25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51843" y="2151727"/>
            <a:ext cx="5040313" cy="2554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6000" dirty="0" err="1">
                <a:latin typeface="Comic Sans MS" panose="030F0702030302020204" pitchFamily="66" charset="0"/>
              </a:rPr>
              <a:t>eigh</a:t>
            </a:r>
            <a:endParaRPr lang="en-GB" altLang="en-US" sz="16000" dirty="0">
              <a:latin typeface="Comic Sans MS" panose="030F0702030302020204" pitchFamily="66" charset="0"/>
            </a:endParaRP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TextBox 3">
            <a:extLst>
              <a:ext uri="{FF2B5EF4-FFF2-40B4-BE49-F238E27FC236}">
                <a16:creationId xmlns:a16="http://schemas.microsoft.com/office/drawing/2014/main" id="{EB7F4D07-521A-7F40-1B75-FA777C6983F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51843" y="1484784"/>
            <a:ext cx="5040313" cy="2554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6000" dirty="0">
                <a:latin typeface="Comic Sans MS" panose="030F0702030302020204" pitchFamily="66" charset="0"/>
              </a:rPr>
              <a:t>S</a:t>
            </a: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TextBox 3">
            <a:extLst>
              <a:ext uri="{FF2B5EF4-FFF2-40B4-BE49-F238E27FC236}">
                <a16:creationId xmlns:a16="http://schemas.microsoft.com/office/drawing/2014/main" id="{C8A5B487-2DB9-C3D2-63D6-1E0B8788F07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51844" y="1484784"/>
            <a:ext cx="5040312" cy="2554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6000" dirty="0">
                <a:latin typeface="Comic Sans MS" panose="030F0702030302020204" pitchFamily="66" charset="0"/>
              </a:rPr>
              <a:t>ear</a:t>
            </a: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TextBox 3">
            <a:extLst>
              <a:ext uri="{FF2B5EF4-FFF2-40B4-BE49-F238E27FC236}">
                <a16:creationId xmlns:a16="http://schemas.microsoft.com/office/drawing/2014/main" id="{69C82BD6-63F7-D1C8-F12A-B38DD4839EA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51843" y="1772816"/>
            <a:ext cx="5040313" cy="2554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6000" dirty="0" err="1">
                <a:latin typeface="Comic Sans MS" panose="030F0702030302020204" pitchFamily="66" charset="0"/>
              </a:rPr>
              <a:t>kn</a:t>
            </a:r>
            <a:endParaRPr lang="en-GB" altLang="en-US" sz="16000" dirty="0">
              <a:latin typeface="Comic Sans MS" panose="030F0702030302020204" pitchFamily="66" charset="0"/>
            </a:endParaRP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TextBox 3">
            <a:extLst>
              <a:ext uri="{FF2B5EF4-FFF2-40B4-BE49-F238E27FC236}">
                <a16:creationId xmlns:a16="http://schemas.microsoft.com/office/drawing/2014/main" id="{B6F4696F-14F9-CC0F-52BA-BD07045CBFC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51844" y="1412776"/>
            <a:ext cx="5040312" cy="2554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6000" dirty="0" err="1">
                <a:latin typeface="Comic Sans MS" panose="030F0702030302020204" pitchFamily="66" charset="0"/>
              </a:rPr>
              <a:t>gn</a:t>
            </a:r>
            <a:endParaRPr lang="en-GB" altLang="en-US" sz="16000" dirty="0">
              <a:latin typeface="Comic Sans MS" panose="030F0702030302020204" pitchFamily="66" charset="0"/>
            </a:endParaRPr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TextBox 3">
            <a:extLst>
              <a:ext uri="{FF2B5EF4-FFF2-40B4-BE49-F238E27FC236}">
                <a16:creationId xmlns:a16="http://schemas.microsoft.com/office/drawing/2014/main" id="{26D4B1DD-AEE2-61D1-F8AF-4FA1782878B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51843" y="2564904"/>
            <a:ext cx="5040313" cy="2554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6000" dirty="0">
                <a:latin typeface="Comic Sans MS" panose="030F0702030302020204" pitchFamily="66" charset="0"/>
              </a:rPr>
              <a:t>se</a:t>
            </a:r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TextBox 3">
            <a:extLst>
              <a:ext uri="{FF2B5EF4-FFF2-40B4-BE49-F238E27FC236}">
                <a16:creationId xmlns:a16="http://schemas.microsoft.com/office/drawing/2014/main" id="{A1FBBBA6-ED5B-5B50-CA8B-AE9C21FC1D5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51843" y="1772816"/>
            <a:ext cx="5040313" cy="2554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6000" dirty="0" err="1">
                <a:latin typeface="Comic Sans MS" panose="030F0702030302020204" pitchFamily="66" charset="0"/>
              </a:rPr>
              <a:t>st</a:t>
            </a:r>
            <a:endParaRPr lang="en-GB" altLang="en-US" sz="16000" dirty="0">
              <a:latin typeface="Comic Sans MS" panose="030F0702030302020204" pitchFamily="66" charset="0"/>
            </a:endParaRPr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TextBox 3">
            <a:extLst>
              <a:ext uri="{FF2B5EF4-FFF2-40B4-BE49-F238E27FC236}">
                <a16:creationId xmlns:a16="http://schemas.microsoft.com/office/drawing/2014/main" id="{F18E908C-751B-1703-6A45-375CADB97CE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79712" y="1844824"/>
            <a:ext cx="5040313" cy="2554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6000" dirty="0" err="1">
                <a:latin typeface="Comic Sans MS" panose="030F0702030302020204" pitchFamily="66" charset="0"/>
              </a:rPr>
              <a:t>ssion</a:t>
            </a:r>
            <a:endParaRPr lang="en-GB" altLang="en-US" sz="16000" dirty="0">
              <a:latin typeface="Comic Sans MS" panose="030F0702030302020204" pitchFamily="66" charset="0"/>
            </a:endParaRPr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TextBox 3">
            <a:extLst>
              <a:ext uri="{FF2B5EF4-FFF2-40B4-BE49-F238E27FC236}">
                <a16:creationId xmlns:a16="http://schemas.microsoft.com/office/drawing/2014/main" id="{9633647B-C334-4E37-D8D2-21FA77091F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51843" y="1916832"/>
            <a:ext cx="5040313" cy="2554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6000" dirty="0">
                <a:latin typeface="Comic Sans MS" panose="030F0702030302020204" pitchFamily="66" charset="0"/>
              </a:rPr>
              <a:t>mb</a:t>
            </a:r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TextBox 3">
            <a:extLst>
              <a:ext uri="{FF2B5EF4-FFF2-40B4-BE49-F238E27FC236}">
                <a16:creationId xmlns:a16="http://schemas.microsoft.com/office/drawing/2014/main" id="{C8EE8D09-9D27-4AA9-AB27-BBED7CDD69C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35150" y="2360613"/>
            <a:ext cx="5040313" cy="2554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6000" dirty="0" err="1">
                <a:latin typeface="Comic Sans MS" panose="030F0702030302020204" pitchFamily="66" charset="0"/>
              </a:rPr>
              <a:t>sc</a:t>
            </a:r>
            <a:endParaRPr lang="en-GB" altLang="en-US" sz="16000" dirty="0">
              <a:latin typeface="Comic Sans MS" panose="030F0702030302020204" pitchFamily="66" charset="0"/>
            </a:endParaRPr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TextBox 3">
            <a:extLst>
              <a:ext uri="{FF2B5EF4-FFF2-40B4-BE49-F238E27FC236}">
                <a16:creationId xmlns:a16="http://schemas.microsoft.com/office/drawing/2014/main" id="{30D0D253-91D4-DD94-C693-6F90D2F58B1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95736" y="1628800"/>
            <a:ext cx="5040313" cy="3292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6000" dirty="0" err="1">
                <a:latin typeface="Comic Sans MS" panose="030F0702030302020204" pitchFamily="66" charset="0"/>
              </a:rPr>
              <a:t>ve</a:t>
            </a:r>
            <a:endParaRPr lang="en-GB" altLang="en-US" sz="16000" dirty="0">
              <a:latin typeface="Comic Sans MS" panose="030F0702030302020204" pitchFamily="66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en-GB" altLang="en-US" sz="4800" dirty="0">
              <a:latin typeface="Comic Sans MS" panose="030F0702030302020204" pitchFamily="66" charset="0"/>
            </a:endParaRPr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TextBox 3">
            <a:extLst>
              <a:ext uri="{FF2B5EF4-FFF2-40B4-BE49-F238E27FC236}">
                <a16:creationId xmlns:a16="http://schemas.microsoft.com/office/drawing/2014/main" id="{DA3B341A-C327-2A4F-E917-A848BE7AD58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07704" y="1988840"/>
            <a:ext cx="5040313" cy="2554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6000" dirty="0" err="1">
                <a:latin typeface="Comic Sans MS" panose="030F0702030302020204" pitchFamily="66" charset="0"/>
              </a:rPr>
              <a:t>i</a:t>
            </a:r>
            <a:endParaRPr lang="en-GB" altLang="en-US" sz="16000" dirty="0">
              <a:latin typeface="Comic Sans MS" panose="030F0702030302020204" pitchFamily="66" charset="0"/>
            </a:endParaRPr>
          </a:p>
        </p:txBody>
      </p: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TextBox 3">
            <a:extLst>
              <a:ext uri="{FF2B5EF4-FFF2-40B4-BE49-F238E27FC236}">
                <a16:creationId xmlns:a16="http://schemas.microsoft.com/office/drawing/2014/main" id="{B2505940-4EC9-9136-A8B7-4083352F8C7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07704" y="2060848"/>
            <a:ext cx="5040313" cy="2554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6000" dirty="0">
                <a:latin typeface="Comic Sans MS" panose="030F0702030302020204" pitchFamily="66" charset="0"/>
              </a:rPr>
              <a:t>e</a:t>
            </a:r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TextBox 3">
            <a:extLst>
              <a:ext uri="{FF2B5EF4-FFF2-40B4-BE49-F238E27FC236}">
                <a16:creationId xmlns:a16="http://schemas.microsoft.com/office/drawing/2014/main" id="{C62E481E-3D47-8AB6-C2CF-A37395942AA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07704" y="2348880"/>
            <a:ext cx="5040313" cy="2554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6000" dirty="0">
                <a:latin typeface="Comic Sans MS" panose="030F0702030302020204" pitchFamily="66" charset="0"/>
              </a:rPr>
              <a:t>c</a:t>
            </a:r>
          </a:p>
        </p:txBody>
      </p:sp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TextBox 3">
            <a:extLst>
              <a:ext uri="{FF2B5EF4-FFF2-40B4-BE49-F238E27FC236}">
                <a16:creationId xmlns:a16="http://schemas.microsoft.com/office/drawing/2014/main" id="{FE3943E3-8119-70A8-0A0C-9F7E48B4008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95736" y="1916832"/>
            <a:ext cx="5040313" cy="2554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6000" dirty="0">
                <a:latin typeface="Comic Sans MS" panose="030F0702030302020204" pitchFamily="66" charset="0"/>
              </a:rPr>
              <a:t>g</a:t>
            </a:r>
          </a:p>
        </p:txBody>
      </p:sp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3">
            <a:extLst>
              <a:ext uri="{FF2B5EF4-FFF2-40B4-BE49-F238E27FC236}">
                <a16:creationId xmlns:a16="http://schemas.microsoft.com/office/drawing/2014/main" id="{2EB1A3D1-B06B-E2B6-A78D-9DE52E8DC8E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95736" y="1916832"/>
            <a:ext cx="5040313" cy="2554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6000" dirty="0" err="1">
                <a:latin typeface="Comic Sans MS" panose="030F0702030302020204" pitchFamily="66" charset="0"/>
              </a:rPr>
              <a:t>ou</a:t>
            </a:r>
            <a:endParaRPr lang="en-GB" altLang="en-US" sz="160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6499171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TextBox 3">
            <a:extLst>
              <a:ext uri="{FF2B5EF4-FFF2-40B4-BE49-F238E27FC236}">
                <a16:creationId xmlns:a16="http://schemas.microsoft.com/office/drawing/2014/main" id="{4BEB8921-B632-50E3-B4A5-82D1B021C10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95736" y="1988840"/>
            <a:ext cx="5040312" cy="2554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6000" dirty="0" err="1">
                <a:latin typeface="Comic Sans MS" panose="030F0702030302020204" pitchFamily="66" charset="0"/>
              </a:rPr>
              <a:t>ch</a:t>
            </a:r>
            <a:endParaRPr lang="en-GB" altLang="en-US" sz="16000" dirty="0">
              <a:latin typeface="Comic Sans MS" panose="030F0702030302020204" pitchFamily="66" charset="0"/>
            </a:endParaRPr>
          </a:p>
        </p:txBody>
      </p:sp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3">
            <a:extLst>
              <a:ext uri="{FF2B5EF4-FFF2-40B4-BE49-F238E27FC236}">
                <a16:creationId xmlns:a16="http://schemas.microsoft.com/office/drawing/2014/main" id="{55ADB76C-6D4A-1269-12D3-D2F8AE8404F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95736" y="1916832"/>
            <a:ext cx="5040313" cy="2554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6000" dirty="0" err="1">
                <a:latin typeface="Comic Sans MS" panose="030F0702030302020204" pitchFamily="66" charset="0"/>
              </a:rPr>
              <a:t>ea</a:t>
            </a:r>
            <a:endParaRPr lang="en-GB" altLang="en-US" sz="160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41176130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3">
            <a:extLst>
              <a:ext uri="{FF2B5EF4-FFF2-40B4-BE49-F238E27FC236}">
                <a16:creationId xmlns:a16="http://schemas.microsoft.com/office/drawing/2014/main" id="{BEDE283D-ABA5-B23D-ED29-93066EFC87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95736" y="2060848"/>
            <a:ext cx="5040312" cy="2554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0" tIns="45720" rIns="91440" bIns="45720" anchor="t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6000" dirty="0" err="1">
                <a:latin typeface="Comic Sans MS"/>
                <a:cs typeface="Arial"/>
              </a:rPr>
              <a:t>ch</a:t>
            </a:r>
            <a:endParaRPr lang="en-GB" altLang="en-US" sz="16000" dirty="0">
              <a:latin typeface="Comic Sans MS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827087487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TextBox 3">
            <a:extLst>
              <a:ext uri="{FF2B5EF4-FFF2-40B4-BE49-F238E27FC236}">
                <a16:creationId xmlns:a16="http://schemas.microsoft.com/office/drawing/2014/main" id="{498B6159-8E16-2360-DCFE-172DDF350FB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79712" y="2151727"/>
            <a:ext cx="5040313" cy="2554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6000" dirty="0" err="1">
                <a:latin typeface="Comic Sans MS" panose="030F0702030302020204" pitchFamily="66" charset="0"/>
              </a:rPr>
              <a:t>wh</a:t>
            </a:r>
            <a:endParaRPr lang="en-GB" altLang="en-US" sz="16000" dirty="0">
              <a:latin typeface="Comic Sans MS" panose="030F0702030302020204" pitchFamily="66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c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rnd" cmpd="sng" algn="ctr">
          <a:solidFill>
            <a:schemeClr val="phClr"/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182</TotalTime>
  <Words>61</Words>
  <Application>Microsoft Office PowerPoint</Application>
  <PresentationFormat>On-screen Show (4:3)</PresentationFormat>
  <Paragraphs>59</Paragraphs>
  <Slides>59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59</vt:i4>
      </vt:variant>
    </vt:vector>
  </HeadingPairs>
  <TitlesOfParts>
    <vt:vector size="63" baseType="lpstr">
      <vt:lpstr>Arial</vt:lpstr>
      <vt:lpstr>Comic Sans MS</vt:lpstr>
      <vt:lpstr>Garamond</vt:lpstr>
      <vt:lpstr>Organic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user</dc:creator>
  <cp:lastModifiedBy>Pollitt, C</cp:lastModifiedBy>
  <cp:revision>121</cp:revision>
  <dcterms:created xsi:type="dcterms:W3CDTF">2012-06-07T08:29:03Z</dcterms:created>
  <dcterms:modified xsi:type="dcterms:W3CDTF">2024-08-28T06:10:46Z</dcterms:modified>
</cp:coreProperties>
</file>