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4"/>
  </p:sldMasterIdLst>
  <p:sldIdLst>
    <p:sldId id="273" r:id="rId5"/>
    <p:sldId id="277" r:id="rId6"/>
    <p:sldId id="276" r:id="rId7"/>
    <p:sldId id="275" r:id="rId8"/>
    <p:sldId id="274" r:id="rId9"/>
    <p:sldId id="284" r:id="rId10"/>
    <p:sldId id="285" r:id="rId11"/>
    <p:sldId id="283" r:id="rId12"/>
    <p:sldId id="279" r:id="rId13"/>
    <p:sldId id="280" r:id="rId14"/>
    <p:sldId id="281" r:id="rId15"/>
    <p:sldId id="282" r:id="rId16"/>
    <p:sldId id="257" r:id="rId17"/>
    <p:sldId id="272" r:id="rId18"/>
    <p:sldId id="258" r:id="rId19"/>
    <p:sldId id="259" r:id="rId20"/>
    <p:sldId id="260" r:id="rId21"/>
    <p:sldId id="271" r:id="rId22"/>
    <p:sldId id="266" r:id="rId23"/>
    <p:sldId id="261" r:id="rId24"/>
    <p:sldId id="263" r:id="rId25"/>
    <p:sldId id="268" r:id="rId26"/>
    <p:sldId id="265" r:id="rId27"/>
    <p:sldId id="264" r:id="rId28"/>
    <p:sldId id="267" r:id="rId29"/>
    <p:sldId id="269" r:id="rId30"/>
    <p:sldId id="270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F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845F9A-1B34-EA49-1F88-368C8E500B3F}" v="3" dt="2024-06-25T08:26:34.2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36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76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3-08T11:00:42.22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15928 16933 16383 0 0,'0'17'0'0'0,"0"6"0"0"0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6-25T08:26:35.03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13759 20082 16383 0 0,'-4'-5'0'0'0,"-7"4"0"0"0,-1 1 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6-25T08:26:35.03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13547 20162 16383 0 0,'0'-5'0'0'0,"-5"-5"0"0"0,-1-2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6-25T08:26:35.03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12605 20083 16383 0 0,'-4'0'0'0'0,"-7"0"0"0"0,-6-5 0 0 0,-9-1 0 0 0,-14 0 0 0 0,-10 1 0 0 0,0 2 0 0 0,-2 1 0 0 0,4 1 0 0 0,0 0 0 0 0,9 1 0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10-31T09:29:22.93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25065 11368 2015 0 0,'5'6'0'0'0,"2"0"0"0"0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48AC9-C77C-414B-9F94-2B472D787520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DCE0-7A1F-4F55-A4C3-0B7E5B468C2D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904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586C98-F1DB-44FC-9D69-54C0579143C5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C5452-3B54-4870-B56B-C4DA19EB0EB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8604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D3BD15-81A6-4504-8596-39F3D2A32E71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44A9C-932E-430E-B51B-B847032EE44D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939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D50F5B-CBEA-4FCC-A43B-DEB0F2F5EF14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677F5-E514-40E6-B6F4-D5AF10918D9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50136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9BD670-E5D8-4F79-A524-C3A4E42D8C61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93C6C-BF92-4F34-B258-BE95D78F7AA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46717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A7D88E-C6CD-480B-A2C7-46D87FD3FFB0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9211A-27C8-4D97-A20D-2EABFAC2CCD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59494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628C3A-7CEB-41F5-9CD8-25C8CC0ECFB5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39055-2B88-4DB8-9CD2-F13918B40DF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8155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7ACCF318-7F58-4B7E-B8E1-112A3A7BCD43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04C6CC-6352-420B-B4B4-5D393CB2337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5257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F5C988-DD67-425D-8FC9-B19648702555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85024-753E-4DFC-89D8-4548C92EE128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4944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81F1D2-BA32-4CBB-873F-E5749B2966BF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5E2EF-1938-40B2-A307-3C4D34FF426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5531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C9CBAD-70FF-48CA-89F5-06E9711FD24A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764-2E52-4284-BF7F-74EB8AE8948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24196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ED11DD1-92B3-4FE4-9CC2-A99380E0A127}" type="datetimeFigureOut">
              <a:rPr lang="en-GB" smtClean="0"/>
              <a:pPr>
                <a:defRPr/>
              </a:pPr>
              <a:t>06/11/2024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183F7289-B93D-4BA2-AFA3-B67E7410B5AB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120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30.png"/><Relationship Id="rId7" Type="http://schemas.openxmlformats.org/officeDocument/2006/relationships/customXml" Target="../ink/ink3.xml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0" Type="http://schemas.openxmlformats.org/officeDocument/2006/relationships/image" Target="../media/image70.png"/><Relationship Id="rId4" Type="http://schemas.openxmlformats.org/officeDocument/2006/relationships/customXml" Target="../ink/ink2.xml"/><Relationship Id="rId9" Type="http://schemas.openxmlformats.org/officeDocument/2006/relationships/customXml" Target="../ink/ink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171A62D-FE2C-8321-284F-53D5834463F0}"/>
              </a:ext>
            </a:extLst>
          </p:cNvPr>
          <p:cNvSpPr txBox="1"/>
          <p:nvPr/>
        </p:nvSpPr>
        <p:spPr>
          <a:xfrm>
            <a:off x="4376311" y="2357159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0AAD30-A9C0-1A1F-E639-A839B561B6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782" y="83968"/>
            <a:ext cx="3353268" cy="606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78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9842D64-36BC-B418-7EEF-978D03E20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602" y="1566602"/>
            <a:ext cx="3724795" cy="3724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170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857BEEC-56D2-C620-3A3B-615B44BB9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470" y="1366549"/>
            <a:ext cx="4725059" cy="412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095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665D854-7A04-4338-AE2E-35AFDEF0BF22}"/>
              </a:ext>
            </a:extLst>
          </p:cNvPr>
          <p:cNvSpPr txBox="1"/>
          <p:nvPr/>
        </p:nvSpPr>
        <p:spPr>
          <a:xfrm>
            <a:off x="0" y="1938089"/>
            <a:ext cx="9144000" cy="26468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600" dirty="0">
                <a:latin typeface="Comic Sans MS"/>
                <a:cs typeface="Arial"/>
              </a:rPr>
              <a:t>x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F2BF3B-38C0-4EE3-A150-D755447088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9576" y="1461813"/>
            <a:ext cx="3924848" cy="3934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645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09D8832-BA4A-4BBD-B336-7D25AAED5190}"/>
              </a:ext>
            </a:extLst>
          </p:cNvPr>
          <p:cNvSpPr txBox="1"/>
          <p:nvPr/>
        </p:nvSpPr>
        <p:spPr>
          <a:xfrm>
            <a:off x="0" y="1938089"/>
            <a:ext cx="9144000" cy="26468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600" dirty="0">
                <a:latin typeface="Comic Sans MS"/>
                <a:cs typeface="Arial"/>
              </a:rPr>
              <a:t>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DF162A-37D6-055D-2388-2E26A177B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313" y="1118865"/>
            <a:ext cx="3391373" cy="462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96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B5D3D61-AE12-2E3C-0C84-B9ED37F719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8602" y="1228418"/>
            <a:ext cx="4086795" cy="440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384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0CC8D55-94F2-D9D8-CE0D-49640F0437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8218" y="1213252"/>
            <a:ext cx="4086795" cy="44011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D86378B-9132-C89F-942D-4DBDCE5D39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204" y="1228418"/>
            <a:ext cx="4086795" cy="440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776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0E1F44-50F4-20C8-52F9-BD2D89B7CB9E}"/>
              </a:ext>
            </a:extLst>
          </p:cNvPr>
          <p:cNvSpPr txBox="1"/>
          <p:nvPr/>
        </p:nvSpPr>
        <p:spPr>
          <a:xfrm>
            <a:off x="2752120" y="1602094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dirty="0">
                <a:latin typeface="Comic Sans MS" panose="030F0702030302020204" pitchFamily="66" charset="0"/>
                <a:cs typeface="Arial"/>
              </a:rPr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3335481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3B78E3F-5DCE-4423-87AC-2AF5227EA352}"/>
              </a:ext>
            </a:extLst>
          </p:cNvPr>
          <p:cNvSpPr txBox="1"/>
          <p:nvPr/>
        </p:nvSpPr>
        <p:spPr>
          <a:xfrm>
            <a:off x="2592118" y="1649229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dirty="0" err="1">
                <a:latin typeface="Comic Sans MS" panose="030F0702030302020204" pitchFamily="66" charset="0"/>
                <a:cs typeface="Arial"/>
              </a:rPr>
              <a:t>qu</a:t>
            </a:r>
            <a:endParaRPr lang="en-US" sz="19900" dirty="0">
              <a:latin typeface="Comic Sans MS" panose="030F0702030302020204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28199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48444B71-F9C8-364D-D29E-98CEC898C67B}"/>
                  </a:ext>
                </a:extLst>
              </p14:cNvPr>
              <p14:cNvContentPartPr/>
              <p14:nvPr/>
            </p14:nvContentPartPr>
            <p14:xfrm>
              <a:off x="2421000" y="5507999"/>
              <a:ext cx="9000" cy="14259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48444B71-F9C8-364D-D29E-98CEC898C67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971000" y="5490610"/>
                <a:ext cx="900000" cy="48689"/>
              </a:xfrm>
              <a:prstGeom prst="rect">
                <a:avLst/>
              </a:prstGeom>
            </p:spPr>
          </p:pic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EC5D7AC8-44B9-4910-88C7-5A1FE73854EC}"/>
              </a:ext>
            </a:extLst>
          </p:cNvPr>
          <p:cNvSpPr txBox="1"/>
          <p:nvPr/>
        </p:nvSpPr>
        <p:spPr>
          <a:xfrm>
            <a:off x="2714414" y="1696362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th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9EA8CFE-9782-D326-DE88-6DBCEC062714}"/>
                  </a:ext>
                </a:extLst>
              </p14:cNvPr>
              <p14:cNvContentPartPr/>
              <p14:nvPr/>
            </p14:nvContentPartPr>
            <p14:xfrm>
              <a:off x="1756120" y="6895025"/>
              <a:ext cx="9888" cy="9811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9EA8CFE-9782-D326-DE88-6DBCEC06271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38463" y="6824946"/>
                <a:ext cx="44849" cy="14856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5F9B6B1-9BF3-49B9-6D5D-7C7EB46FE9A4}"/>
                  </a:ext>
                </a:extLst>
              </p14:cNvPr>
              <p14:cNvContentPartPr/>
              <p14:nvPr/>
            </p14:nvContentPartPr>
            <p14:xfrm>
              <a:off x="1683632" y="6916789"/>
              <a:ext cx="9811" cy="9888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5F9B6B1-9BF3-49B9-6D5D-7C7EB46FE9A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642753" y="6899132"/>
                <a:ext cx="90752" cy="4484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B1D9077-CBED-0832-30B3-BA422659DA7B}"/>
                  </a:ext>
                </a:extLst>
              </p14:cNvPr>
              <p14:cNvContentPartPr/>
              <p14:nvPr/>
            </p14:nvContentPartPr>
            <p14:xfrm>
              <a:off x="1195679" y="6887006"/>
              <a:ext cx="138638" cy="10238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B1D9077-CBED-0832-30B3-BA422659DA7B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177721" y="6869943"/>
                <a:ext cx="174195" cy="44023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62326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63E7832-5796-4D3D-9A1F-07C2FB58AA25}"/>
              </a:ext>
            </a:extLst>
          </p:cNvPr>
          <p:cNvSpPr txBox="1"/>
          <p:nvPr/>
        </p:nvSpPr>
        <p:spPr>
          <a:xfrm>
            <a:off x="2592118" y="1851645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sh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21062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C436443-962B-4DCA-852C-F3C850B37CEA}"/>
              </a:ext>
            </a:extLst>
          </p:cNvPr>
          <p:cNvSpPr txBox="1"/>
          <p:nvPr/>
        </p:nvSpPr>
        <p:spPr>
          <a:xfrm>
            <a:off x="2592118" y="173972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dirty="0" err="1">
                <a:latin typeface="Comic Sans MS" panose="030F0702030302020204" pitchFamily="66" charset="0"/>
                <a:cs typeface="Arial"/>
              </a:rPr>
              <a:t>ch</a:t>
            </a:r>
            <a:endParaRPr lang="en-US" sz="19900" dirty="0">
              <a:latin typeface="Comic Sans MS" panose="030F0702030302020204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907374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4906841-6DD7-45E0-BD2E-99B79AEAF508}"/>
              </a:ext>
            </a:extLst>
          </p:cNvPr>
          <p:cNvSpPr txBox="1"/>
          <p:nvPr/>
        </p:nvSpPr>
        <p:spPr>
          <a:xfrm>
            <a:off x="2934812" y="2004902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>
                <a:latin typeface="Comic Sans MS" panose="030F0702030302020204" pitchFamily="66" charset="0"/>
                <a:cs typeface="Arial"/>
              </a:rPr>
              <a:t>ai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AE03257-E31D-4FD8-881F-54168052EE8B}"/>
              </a:ext>
            </a:extLst>
          </p:cNvPr>
          <p:cNvSpPr txBox="1"/>
          <p:nvPr/>
        </p:nvSpPr>
        <p:spPr>
          <a:xfrm>
            <a:off x="2898236" y="1986614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ee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52124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C58D207-9471-4306-B64E-C9513707B4EA}"/>
              </a:ext>
            </a:extLst>
          </p:cNvPr>
          <p:cNvSpPr txBox="1"/>
          <p:nvPr/>
        </p:nvSpPr>
        <p:spPr>
          <a:xfrm>
            <a:off x="2953100" y="1959182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igh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0905DD7-A470-4C2A-AF93-6D8CC0C37695}"/>
              </a:ext>
            </a:extLst>
          </p:cNvPr>
          <p:cNvSpPr txBox="1"/>
          <p:nvPr/>
        </p:nvSpPr>
        <p:spPr>
          <a:xfrm>
            <a:off x="2779364" y="1851645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dirty="0" err="1">
                <a:latin typeface="Comic Sans MS" panose="030F0702030302020204" pitchFamily="66" charset="0"/>
                <a:cs typeface="Arial"/>
              </a:rPr>
              <a:t>oo</a:t>
            </a:r>
            <a:endParaRPr lang="en-US" sz="19900" dirty="0">
              <a:latin typeface="Comic Sans MS" panose="030F0702030302020204" pitchFamily="66" charset="0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64F8C0A-4397-42FC-9363-6565A8EEDEE8}"/>
              </a:ext>
            </a:extLst>
          </p:cNvPr>
          <p:cNvSpPr txBox="1"/>
          <p:nvPr/>
        </p:nvSpPr>
        <p:spPr>
          <a:xfrm>
            <a:off x="612236" y="192260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oo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99A59EC-6724-4FE3-B233-5AD0D18F752D}"/>
              </a:ext>
            </a:extLst>
          </p:cNvPr>
          <p:cNvSpPr/>
          <p:nvPr/>
        </p:nvSpPr>
        <p:spPr>
          <a:xfrm>
            <a:off x="1877667" y="3499961"/>
            <a:ext cx="144463" cy="14287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C377ECA-60B5-4AEC-91FF-819D2E16EF38}"/>
              </a:ext>
            </a:extLst>
          </p:cNvPr>
          <p:cNvSpPr/>
          <p:nvPr/>
        </p:nvSpPr>
        <p:spPr>
          <a:xfrm>
            <a:off x="3215330" y="3499961"/>
            <a:ext cx="144462" cy="14287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54CA59F-C4EB-4EDA-ABD8-AD7E7CF9715F}"/>
              </a:ext>
            </a:extLst>
          </p:cNvPr>
          <p:cNvSpPr txBox="1"/>
          <p:nvPr/>
        </p:nvSpPr>
        <p:spPr>
          <a:xfrm>
            <a:off x="3337148" y="1851645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oa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77735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E1FB211-F6D3-4533-929B-B48ED8C52B23}"/>
              </a:ext>
            </a:extLst>
          </p:cNvPr>
          <p:cNvSpPr txBox="1"/>
          <p:nvPr/>
        </p:nvSpPr>
        <p:spPr>
          <a:xfrm>
            <a:off x="2592118" y="1851645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dirty="0">
                <a:latin typeface="Comic Sans MS" panose="030F0702030302020204" pitchFamily="66" charset="0"/>
                <a:cs typeface="Arial"/>
              </a:rPr>
              <a:t>ow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7E32956-759C-4BD5-B942-F3124BBA8658}"/>
              </a:ext>
            </a:extLst>
          </p:cNvPr>
          <p:cNvSpPr txBox="1"/>
          <p:nvPr/>
        </p:nvSpPr>
        <p:spPr>
          <a:xfrm>
            <a:off x="2505044" y="1776302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ar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D74FDD5-07EC-435E-AE95-F68BE2F133E7}"/>
              </a:ext>
            </a:extLst>
          </p:cNvPr>
          <p:cNvSpPr txBox="1"/>
          <p:nvPr/>
        </p:nvSpPr>
        <p:spPr>
          <a:xfrm>
            <a:off x="2592118" y="1851645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>
                <a:latin typeface="Comic Sans MS" panose="030F0702030302020204" pitchFamily="66" charset="0"/>
                <a:cs typeface="Arial"/>
              </a:rPr>
              <a:t>or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230D2D0-A8B6-4F96-884D-30EBEB1BA50F}"/>
              </a:ext>
            </a:extLst>
          </p:cNvPr>
          <p:cNvSpPr txBox="1"/>
          <p:nvPr/>
        </p:nvSpPr>
        <p:spPr>
          <a:xfrm>
            <a:off x="2592118" y="1767158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er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07AB26A-8E5F-4B75-938B-688FF8E33747}"/>
              </a:ext>
            </a:extLst>
          </p:cNvPr>
          <p:cNvSpPr txBox="1"/>
          <p:nvPr/>
        </p:nvSpPr>
        <p:spPr>
          <a:xfrm>
            <a:off x="2592118" y="1648286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ur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428A7B6-FCE2-E905-3355-3DA19BF4E3AC}"/>
                  </a:ext>
                </a:extLst>
              </p14:cNvPr>
              <p14:cNvContentPartPr/>
              <p14:nvPr/>
            </p14:nvContentPartPr>
            <p14:xfrm>
              <a:off x="11674136" y="6685995"/>
              <a:ext cx="16645" cy="16645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428A7B6-FCE2-E905-3355-3DA19BF4E3A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610117" y="6621976"/>
                <a:ext cx="143403" cy="143403"/>
              </a:xfrm>
              <a:prstGeom prst="rect">
                <a:avLst/>
              </a:prstGeom>
            </p:spPr>
          </p:pic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AD683098-8A2B-4328-B880-3E6C53634381}"/>
              </a:ext>
            </a:extLst>
          </p:cNvPr>
          <p:cNvSpPr txBox="1"/>
          <p:nvPr/>
        </p:nvSpPr>
        <p:spPr>
          <a:xfrm>
            <a:off x="2695560" y="1639802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>
                <a:latin typeface="Comic Sans MS" panose="030F0702030302020204" pitchFamily="66" charset="0"/>
                <a:cs typeface="Arial"/>
              </a:rPr>
              <a:t>air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068203F-2C1A-435A-9C7E-140ADE629322}"/>
              </a:ext>
            </a:extLst>
          </p:cNvPr>
          <p:cNvSpPr txBox="1"/>
          <p:nvPr/>
        </p:nvSpPr>
        <p:spPr>
          <a:xfrm>
            <a:off x="2789828" y="1851645"/>
            <a:ext cx="3959764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>
                <a:latin typeface="Comic Sans MS" panose="030F0702030302020204" pitchFamily="66" charset="0"/>
                <a:cs typeface="Arial"/>
              </a:rPr>
              <a:t>oi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DCA7D49-97D0-4D3F-B88B-FE23699F5244}"/>
              </a:ext>
            </a:extLst>
          </p:cNvPr>
          <p:cNvSpPr txBox="1"/>
          <p:nvPr/>
        </p:nvSpPr>
        <p:spPr>
          <a:xfrm>
            <a:off x="2815939" y="1776302"/>
            <a:ext cx="4183699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>
                <a:latin typeface="Comic Sans MS" panose="030F0702030302020204" pitchFamily="66" charset="0"/>
                <a:cs typeface="Arial"/>
              </a:rPr>
              <a:t>ear</a:t>
            </a:r>
          </a:p>
        </p:txBody>
      </p:sp>
    </p:spTree>
    <p:extLst>
      <p:ext uri="{BB962C8B-B14F-4D97-AF65-F5344CB8AC3E}">
        <p14:creationId xmlns:p14="http://schemas.microsoft.com/office/powerpoint/2010/main" val="34147025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513067E-2469-4EAD-9866-8542FD8B861B}"/>
              </a:ext>
            </a:extLst>
          </p:cNvPr>
          <p:cNvSpPr txBox="1"/>
          <p:nvPr/>
        </p:nvSpPr>
        <p:spPr>
          <a:xfrm>
            <a:off x="2733643" y="1851645"/>
            <a:ext cx="4183699" cy="31547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9900" err="1">
                <a:latin typeface="Comic Sans MS" panose="030F0702030302020204" pitchFamily="66" charset="0"/>
                <a:cs typeface="Arial"/>
              </a:rPr>
              <a:t>ure</a:t>
            </a:r>
            <a:endParaRPr lang="en-US" sz="19900">
              <a:latin typeface="Comic Sans MS" panose="030F0702030302020204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759102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8CAA21ECA8934B86BEA4F0D307D514" ma:contentTypeVersion="18" ma:contentTypeDescription="Create a new document." ma:contentTypeScope="" ma:versionID="2024465b95462828a26f9ed606020c67">
  <xsd:schema xmlns:xsd="http://www.w3.org/2001/XMLSchema" xmlns:xs="http://www.w3.org/2001/XMLSchema" xmlns:p="http://schemas.microsoft.com/office/2006/metadata/properties" xmlns:ns3="02e5898e-a949-466d-8d3b-182be9fd29db" xmlns:ns4="12303477-e841-4b7e-b396-202f5ee02160" targetNamespace="http://schemas.microsoft.com/office/2006/metadata/properties" ma:root="true" ma:fieldsID="10e07d89819d294fc4cdac9227921af0" ns3:_="" ns4:_="">
    <xsd:import namespace="02e5898e-a949-466d-8d3b-182be9fd29db"/>
    <xsd:import namespace="12303477-e841-4b7e-b396-202f5ee0216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3:SharedWithDetails" minOccurs="0"/>
                <xsd:element ref="ns3:SharingHintHash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e5898e-a949-466d-8d3b-182be9fd29d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303477-e841-4b7e-b396-202f5ee021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2303477-e841-4b7e-b396-202f5ee02160" xsi:nil="true"/>
  </documentManagement>
</p:properties>
</file>

<file path=customXml/itemProps1.xml><?xml version="1.0" encoding="utf-8"?>
<ds:datastoreItem xmlns:ds="http://schemas.openxmlformats.org/officeDocument/2006/customXml" ds:itemID="{524F92EE-C0FD-46E3-94DB-86BFDED10BC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C841D4D-7F31-4050-B58D-4E26B7D6240B}">
  <ds:schemaRefs>
    <ds:schemaRef ds:uri="02e5898e-a949-466d-8d3b-182be9fd29db"/>
    <ds:schemaRef ds:uri="12303477-e841-4b7e-b396-202f5ee0216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1C88A44-3F17-42F3-AF7F-939FFF82CF52}">
  <ds:schemaRefs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12303477-e841-4b7e-b396-202f5ee02160"/>
    <ds:schemaRef ds:uri="http://www.w3.org/XML/1998/namespace"/>
    <ds:schemaRef ds:uri="http://purl.org/dc/dcmitype/"/>
    <ds:schemaRef ds:uri="02e5898e-a949-466d-8d3b-182be9fd29db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TM02892315[[fn=Wisp]]</Template>
  <TotalTime>15</TotalTime>
  <Words>22</Words>
  <Application>Microsoft Office PowerPoint</Application>
  <PresentationFormat>On-screen Show (4:3)</PresentationFormat>
  <Paragraphs>22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Comic Sans MS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Emma Pollitt</cp:lastModifiedBy>
  <cp:revision>5</cp:revision>
  <dcterms:created xsi:type="dcterms:W3CDTF">2012-06-07T08:29:03Z</dcterms:created>
  <dcterms:modified xsi:type="dcterms:W3CDTF">2024-11-06T16:59:11Z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0x010100608CAA21ECA8934B86BEA4F0D307D514</vt:lpwstr>
  </property>
</Properties>
</file>