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65" r:id="rId2"/>
    <p:sldId id="320" r:id="rId3"/>
    <p:sldId id="280" r:id="rId4"/>
    <p:sldId id="256" r:id="rId5"/>
    <p:sldId id="257" r:id="rId6"/>
    <p:sldId id="275" r:id="rId7"/>
    <p:sldId id="262" r:id="rId8"/>
    <p:sldId id="283" r:id="rId9"/>
    <p:sldId id="277" r:id="rId10"/>
    <p:sldId id="267" r:id="rId11"/>
    <p:sldId id="319" r:id="rId12"/>
    <p:sldId id="291" r:id="rId13"/>
    <p:sldId id="258" r:id="rId14"/>
    <p:sldId id="299" r:id="rId15"/>
    <p:sldId id="268" r:id="rId16"/>
    <p:sldId id="269" r:id="rId17"/>
    <p:sldId id="270" r:id="rId18"/>
    <p:sldId id="318" r:id="rId19"/>
    <p:sldId id="264" r:id="rId20"/>
    <p:sldId id="281" r:id="rId21"/>
    <p:sldId id="276" r:id="rId22"/>
    <p:sldId id="294" r:id="rId23"/>
    <p:sldId id="287" r:id="rId24"/>
    <p:sldId id="288" r:id="rId25"/>
    <p:sldId id="279" r:id="rId26"/>
    <p:sldId id="292" r:id="rId27"/>
    <p:sldId id="278" r:id="rId28"/>
    <p:sldId id="282" r:id="rId29"/>
    <p:sldId id="284" r:id="rId30"/>
    <p:sldId id="285" r:id="rId31"/>
    <p:sldId id="286" r:id="rId32"/>
    <p:sldId id="259" r:id="rId33"/>
    <p:sldId id="289" r:id="rId34"/>
    <p:sldId id="290" r:id="rId35"/>
    <p:sldId id="300" r:id="rId36"/>
    <p:sldId id="295" r:id="rId37"/>
    <p:sldId id="296" r:id="rId38"/>
    <p:sldId id="297" r:id="rId39"/>
    <p:sldId id="298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21" r:id="rId57"/>
    <p:sldId id="322" r:id="rId58"/>
    <p:sldId id="323" r:id="rId59"/>
    <p:sldId id="317" r:id="rId6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0"/>
  </p:normalViewPr>
  <p:slideViewPr>
    <p:cSldViewPr>
      <p:cViewPr varScale="1">
        <p:scale>
          <a:sx n="117" d="100"/>
          <a:sy n="117" d="100"/>
        </p:scale>
        <p:origin x="74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fld id="{0C56502C-D063-45CF-8FED-FDAAFAB481AB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2BD47B60-B6E6-452F-B934-3536968FD6E2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157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0E4598-B333-44A7-85E7-CCBD8DB56A4A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892B-4673-42F5-A9E8-1B788C01DAA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2065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766846-2C7E-4C5E-AED4-D4FFA85A6DF8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C49E7-BB01-4B34-8FAF-89DB4AE844D8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0765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5039C-3731-4D9C-8CB6-86B942984D2D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A05E3-3719-4CFF-B84D-B19BA956650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3018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2AB050-6931-4619-B466-EEFF5920719A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8A802-2ED8-4BF1-B9C2-FC99F8A41DBE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89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C5424F-C68D-44E6-B369-46A49F65C534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27265-E0A2-4650-9CD1-DAE07802F35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699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BB78B5-639C-4FF7-A92E-97A60354886D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FB030-287F-4624-B340-4AA19E5B851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605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1D24FD-9FB6-49BB-B259-AE9D0EAD960F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8A765-E031-4D51-8ECD-BD945C6146F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22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7D589A-198D-4895-B559-3D710C74FA77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4083E-67C4-47A9-B2FF-22AD3E6E233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6263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340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450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8432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73476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366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491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AC944D-2E11-446F-8C9C-04F0D8192662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D06D7-E925-42D1-AB99-1B9C5654216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5657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4611F8-060E-439B-A696-4AB154C51637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35AE-4B34-4523-B234-C2D5D0A127A5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3829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2337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3">
            <a:extLst>
              <a:ext uri="{FF2B5EF4-FFF2-40B4-BE49-F238E27FC236}">
                <a16:creationId xmlns:a16="http://schemas.microsoft.com/office/drawing/2014/main" id="{3B6E9D08-74D6-7CA6-C39B-AFA13F8F2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-242888"/>
            <a:ext cx="5040313" cy="575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ay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Sunny day!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0">
              <a:latin typeface="Comic Sans MS" panose="030F0702030302020204" pitchFamily="66" charset="0"/>
            </a:endParaRPr>
          </a:p>
        </p:txBody>
      </p:sp>
      <p:pic>
        <p:nvPicPr>
          <p:cNvPr id="2" name="Picture 1" descr="A sunset over a mountain range&#10;&#10;Description automatically generated">
            <a:extLst>
              <a:ext uri="{FF2B5EF4-FFF2-40B4-BE49-F238E27FC236}">
                <a16:creationId xmlns:a16="http://schemas.microsoft.com/office/drawing/2014/main" id="{F13DEEE7-4235-FFA9-4CA9-77DC692E4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400" y="3403939"/>
            <a:ext cx="5047200" cy="30471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>
            <a:extLst>
              <a:ext uri="{FF2B5EF4-FFF2-40B4-BE49-F238E27FC236}">
                <a16:creationId xmlns:a16="http://schemas.microsoft.com/office/drawing/2014/main" id="{9A2C2507-0304-C4BF-8598-D43844EE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-242888"/>
            <a:ext cx="5040313" cy="575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ou</a:t>
            </a:r>
            <a:endParaRPr lang="en-GB" altLang="en-US" sz="16000">
              <a:latin typeface="Comic Sans MS"/>
              <a:cs typeface="Arial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Round and round!</a:t>
            </a:r>
            <a:endParaRPr lang="en-GB" altLang="en-US" sz="48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0">
              <a:latin typeface="Comic Sans MS" panose="030F0702030302020204" pitchFamily="66" charset="0"/>
            </a:endParaRPr>
          </a:p>
        </p:txBody>
      </p:sp>
      <p:pic>
        <p:nvPicPr>
          <p:cNvPr id="2" name="Picture 1" descr="A rainbow colored circle with spirals&#10;&#10;Description automatically generated">
            <a:extLst>
              <a:ext uri="{FF2B5EF4-FFF2-40B4-BE49-F238E27FC236}">
                <a16:creationId xmlns:a16="http://schemas.microsoft.com/office/drawing/2014/main" id="{04CC2C10-22D5-A39B-C385-5CB834038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806" y="3212976"/>
            <a:ext cx="2743200" cy="29378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>
            <a:extLst>
              <a:ext uri="{FF2B5EF4-FFF2-40B4-BE49-F238E27FC236}">
                <a16:creationId xmlns:a16="http://schemas.microsoft.com/office/drawing/2014/main" id="{9778A6D3-69BE-BBD5-A017-CE1E0D0C0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9720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ie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Super smart tie!</a:t>
            </a:r>
          </a:p>
        </p:txBody>
      </p:sp>
      <p:pic>
        <p:nvPicPr>
          <p:cNvPr id="2" name="Picture 1" descr="A child wearing a colorful tie&#10;&#10;Description automatically generated">
            <a:extLst>
              <a:ext uri="{FF2B5EF4-FFF2-40B4-BE49-F238E27FC236}">
                <a16:creationId xmlns:a16="http://schemas.microsoft.com/office/drawing/2014/main" id="{E737D8AA-0DFC-874A-2392-0E1ED896D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497" y="615600"/>
            <a:ext cx="1805005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>
            <a:extLst>
              <a:ext uri="{FF2B5EF4-FFF2-40B4-BE49-F238E27FC236}">
                <a16:creationId xmlns:a16="http://schemas.microsoft.com/office/drawing/2014/main" id="{F28D4A0B-B701-BE81-B330-4D04071DF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2175" y="71113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ea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A group of colorful bottles&#10;&#10;Description automatically generated">
            <a:extLst>
              <a:ext uri="{FF2B5EF4-FFF2-40B4-BE49-F238E27FC236}">
                <a16:creationId xmlns:a16="http://schemas.microsoft.com/office/drawing/2014/main" id="{821795D0-A8C8-606D-7D4C-0A6DC5E6E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400" y="2172209"/>
            <a:ext cx="5614200" cy="41695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>
            <a:extLst>
              <a:ext uri="{FF2B5EF4-FFF2-40B4-BE49-F238E27FC236}">
                <a16:creationId xmlns:a16="http://schemas.microsoft.com/office/drawing/2014/main" id="{CEFF1F53-2297-10B6-0FF4-5E59B28F5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3513" y="3167775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oy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Find my toy!</a:t>
            </a:r>
          </a:p>
        </p:txBody>
      </p:sp>
      <p:pic>
        <p:nvPicPr>
          <p:cNvPr id="2" name="Picture 1" descr="A toy in a box&#10;&#10;Description automatically generated">
            <a:extLst>
              <a:ext uri="{FF2B5EF4-FFF2-40B4-BE49-F238E27FC236}">
                <a16:creationId xmlns:a16="http://schemas.microsoft.com/office/drawing/2014/main" id="{07848B02-050B-E76B-2E86-D13D5A794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400" y="530751"/>
            <a:ext cx="5650200" cy="237649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>
            <a:extLst>
              <a:ext uri="{FF2B5EF4-FFF2-40B4-BE49-F238E27FC236}">
                <a16:creationId xmlns:a16="http://schemas.microsoft.com/office/drawing/2014/main" id="{D71BC899-9725-7447-999C-F0FCD73BA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4825" y="244613"/>
            <a:ext cx="6270625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ir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Dirty girl!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sp>
        <p:nvSpPr>
          <p:cNvPr id="7171" name="AutoShape 2" descr="data:image/jpeg;base64,/9j/4AAQSkZJRgABAQAAAQABAAD/2wCEAAkGBhQSERUUEhQWFBQVGRoXGRYYGBwcGRoXGBgdGRsXGRgcHCYeFxklHRocHzAsIygpLDIsGB8xNTAqQSYrLCkBCQoKDgwOGg8PGiolHyQ1NDUsLywyNS41LCwrKiwqLy8sKSs1KjUpLCwsLywsLSwsMDUpLywpKiksLCwsKSwsLv/AABEIAIgAZAMBIgACEQEDEQH/xAAcAAABBAMBAAAAAAAAAAAAAAAABAUGBwECAwj/xABGEAACAQIDBQUDCQUECwEAAAABAgMAEQQSIQUGMUFRBxMiYYEycZEUQlJicoKhsbIjM5KiwRZTc/AkNDVEY4OTwsPS4RX/xAAbAQACAwEBAQAAAAAAAAAAAAAAAgEDBAUGB//EAC0RAAICAQMDAgQGAwAAAAAAAAABAgMRBBIhBTFRQWEicaHBQpGx4fDxBiQy/9oADAMBAAIRAxEAPwC8awTQarfto3vmwmHSKDwtiM6mS4zIoAuFHEM2bjyAPO1Q3glLLwh7232iYaLEx4VZl76RxGdCyx5gbFrEC5OUcdL6057RUQxvNNPNlQZjlsAAOiqP615Q92nu/C3S1Xzge2nAjCRDEl5JjGolVYyy5wNblrKbmkU8l7qUWs8r1FGw95osXLLh5ZJVErZYu7eRWKeInM2bwGwHC1Pm0cUuzIu8fEyNGzoixzHOczEKFjcDONNTfPoCbVAdidpuzMNLJIIsSTI2cXii/Z8fYs1wPEeFRPtS30XaGJQwsxw6IMikFSHa+ckHnwHSwqutzUPjeWatZGmd3+vFqOF38/z68npHDYlHXMjK6knVSCNDY6jTyrqTXnjsc3rkhxseHaXLh5c90I8PelQVINvCSVtxtVibyYXF4pXldcuFUEpEWtnUcHkUasW4hW0AtcXJIt3cZMLrxLDZYCTqb2YG3Gxv+VdL1UuD3PnWVVVEhkKd4rRkIwFwPaXnrz06jWrC3exU2Xu8UFE6WuVtZ0N7SADRSbEEciNNCKmLb7oWUUuzHiiiimFCiiigDDV527cMSzbTKksVSJAoIsBfVsp+cCdb9dOVeiWrzh21/wC1pPDb9nFrr4hk49ONxp0pJ9i6n/ogqi+gFyf82p63e3bOIdsxKKlr6akk+yLkWNgdfKuW60qLio84v4tNbWbkxvoR5eY8qsiWANa4vYhhqRqt7e/iayyeDZgj/wDYSDLbM+a5OYEcL6AixGn461E9v7IOHmKa5TqhNrleptw1uPSrNaEEqTxW9jfhcWPlwqIdoMBvE+lrMvne4PwtURfJLRH9gM/ymIRsyMWC5l0OVvC+o5ZSQffVsS4t2FmdyOFi7EW6WvVXbqYlY8VGXIUEOpJNhqhtr7wB61Y82bKchAblmGnHoPKpk2QkjeMFTcM97WF3Y2X6I10Hup83X2qVxcXeSHK+aMBmJF3GZQLnQ5kHxphlDaZSB4hmuL3XW4HRq77PUPicPH85pYzbnZGDsbdBk16etRBvchZxWxlyLWawtZrcc8KKKKAMNVCdvayfLYS0eVO6sknHOcxLLf6pPD6xPM1fhpo3m2fhpcO/yuNZYkBchhf2RxXmG5C2utRJZWB4S2vJ537ONgHE41LwtKqqZMo8IJ1VWZzoqBtb6m6aBrEVYe3t2sRhYw0ipMhKoShIILcLq9hx0uG1JGi1MMJhDhYYQAElnljDgcERAW7pfqpGhQe8niSa4YTenD7RafCMPC6lUOt3XLctqoyFTw53ANVSUFiL7vsaa1dYpWQTxHv7IguysJLPL3cMDFypYlpFACggeJszEC+gsOR6Vz7Rt0ZYMEZJyrAMmXu72RywHjLC7qVzAEZQDYEHjVpbqbtHCRnOwkmc3kcCwNtFVQeCgcurMedY3gwa4h/ks4zQ4iJtPrxsrA6a8Df7tEaklz3KpXNv2PPG5u5MmPZyGSOKHK0ryEqAhOtja1wtzqRbT31O3GV2jzEgErHIVK94oAYMMwF2yspYeo8JFpRu9syKLDNKYQkETFu5BOSXEqRG81iSCmdQEHC92sfCQq2vhIZsdicHIVPyrDq9jqUmhOXP7yrRkW5IamVaawSrZbspcEMLlRdioUc7EfEkm3uF6lu4SJHK5nDRTyWWNXW37O2ewNyBI3tFTZgqrp4TTfupu4sBkxuLjMS4UPYNmJzqD3ki5j7I1VCOOYkcqkGz8ATh1ixHgnxhknLf3c3hdFX60a5QP8E9aiuvHLC23dwiXrWab9h48ywKzCz6q4HASIxRwPLMpt5Wpwq4zhRRRQAU17XTO0MfJpA7fZi8f6glOZpJKVEqlmUHKVUEgE3YXsPRfjQAhxAz42JeIijeQ/aciNPiBL8KV4PYsUUkkiLZpSC5vxKiwsOXpSTYYzyYibWzyd2v+HCMg9C5kb1p5AqMJjKUkmk+/f3C1MW9sT93G8P71ZUVeX728LfASZ/+WKfqR4yLNJF0Ul/UKVH6r+lSKNe0sKqrhMMmimVBb6kAMv4mNB97zqP47cCRcS2KgkzSRlZIldzrICc6ObaRspZNOF78qkyHPjj0ghA+/M1/0xj+Ktt6dtfJMLJMFzuMqon0pJGCRqT0zsL+V6WUFLDfoXV3zrUoxfElh/IjGwllx72eJ4cNFLeUStd554WNkKhiqor+JraEooGl7SbeQZUjl/uZUc/ZJMb/AMkjVrurhxFCIgWZluzuykd5JIxd5B1DOWI6aeV3DauC76CSI6d4jJfpmBAPxpikQ7KGTE4qPkWSYe6Rcp/mjY081GMFjcz4LEcPlEXdPr88qJV+DJIv36k9ABRRRQBg1Ae0hSJI2b2AjW94JJ9bW89Knxpn3vhDYKfMAwEbHUX0A1I8wL0so7lgeEtryLNioRh4geIjS/vyi/40trVGBFxwrN6YQDUX302xLB3XdNlLFrmwOgsLWIqUGmfefZiTQMWuDGGdWHIhSfUG2opZZa4Gg0nyY3VOeATEeOc94/S9ggt9XKi2rhv1HE2AmEriMEDI2pIlDAxEAas3eBbAa0v3chyYSBfoxRj+QV22nsuLERtFOiyRtoysLg8/jpTIVjTuhtaHEIWjBWUZe+iYMGjdlzZcrcF1JFtNTapCaje5ezIIEdMPBHApOYhM17m/hkLal14HUjXlzkhoAryfGMuOjwqm0EMytbmzu3e6nkq94AAONtSeFWGtRTZmwBJjcRiGa+WayqOqxRi5PP3eVSsUsc85GljjBmiiimFCtZEBFjqDpbl/9ratWoApZ+0HF4SaSGIxtDHI6JHIpbKisQqh1YNYAWF76U44ftomHt4aJvNZWX8CjVBNoyZppm5GWU/GRqTM1gT0Fe6r6RpbKoylHnCzy/Bwpau2M2k/UsRu22RrhMLGCCQc0zGxAHSIX49edM+0+03GzArmjhVtCI08Vj9dyxHoBTBtjZQgmygWzQ4dyPNoEzH3lg1IzSaHpuktqjbs7+7ZN+ptjJwyWZur2rxRYeKLFJIHRFXvEXMrAAAEi+ZWtodCLjTjYSeHtN2ew/1gL5MjqfxWqFwgsG+2/wAMxpRVC6BVZFSUmslj6hOLxhF6ntG2eP8Aek9Ax/Jaa9o9r+EQfsllmPLKhUfxPlsPjVOyYNkKsTdZo1kA6ASSxjTzCBvvUVVpeh02x3ubxl+3Z49xrddOD24RenZ3tI4jCtMwAaSeZiBra8hsL87LYelSmoJ2PPfAMPozyD4hT/Wp3Xm9RBV2zgvRtfkzp1y3QUvKCiiiqBwpLtPFCKGSQ8ERnP3VJ/pSqo32i4ru9mYojQtGY/8AqER/91NGO5qK9SG8LJQkPsrfjYX99tfxrEo8J8wR+Fv610Nd9nYfvJoU+nLEv8UqD8jX025quiT8L9EeYh8U17slvavs/u8VARwbDhPWFiPycVCwKtXtmwV4cPKPmSlD7pFJ/Ug+NVPI1lJ6AmuX0S3do0n+Ftff7mrXRxd8zTCnwg9ST8WJrsDb01+Fc4FsqjoB+VGI9huuVvyrrw+GtZ9EZHzIlG9uze6w2zG+lhFU/aXK/wD5DUaq0+1LZeXZ+FYD9w6J914zH+rJVWVyehW79Ljw39efua9dHbbnz/Ra/YvOO4xKcxKG9GjX/wBTVjVU/YxNaXFL1WFh6GRSfyq2BXkupR26uxe/68nW0zzVH5BRRRWA0GDUU7S9mTYjAlIEMjd5GxUWuVVrm1yAbaH0p23ixrxwFkOTxKGky5u7QsA0mXnlGuug4kEAiksWxcO65mMs4bXOZZHB92VslvcKeubhJTXdc/kLKO5NMpcbp43X/RJjlNjYKbHjawa99RTrujuriDjsMZIXiVX728gy3EXiIUcS1yPz5VcIxMMCWssMY62RRz52FIYsQMTiYpIwe5hD/tCLK7uMoEd/aUC5LcOFida69vW9TbW63tw+O37mSGhrjJSWeDbfbYTYvBSwpbvCFZLmwzowYa8r2t61UOO3BmXZ74t5Y1XKGCBWZirMFHiuAvG/A1ee0casMTSPfKoubC5PIADmSbAe+o7s7ZWK+TiF1w6xgFMsqtMxS/hEiqyJmy2BsWFwTesOn1t1CcYPh9y+ymFjy1yUca3ghLuiAElnRQOZzMNAOen+dKvTDbi4Sx72DDyMekCIoHRVFyBre5JPnpTRvDuzh8N3JwUAjxJlHdmIWfRHzXJ4RC/i5Wte+gruW/5BvrcVXhtef2MMOn7ZJ7voPe/ezu+2diUGpEZdftR2cfitUXg9nSzDNDDLKvC6Rsy36ZgLXr0gt7a8ba9L00bvTqvexMbSJLK7KeJSSVnRwOalWAuNLqRpYiuToupWaOMlBJ58mu/TRuacn2K37O9l4zD45WOGkWNlKSFwFyo2qvYm5sy9ObVcYNN2OwqSEMJGjddAyMAbGxsQQVYXAOo/M0jlgxMSlo8QJsoJyTKgDAa/vIwuQ+ZDDqOdZtVqZamx2zSy/H8ZbVWq47UP1FJtnY0TRJKtwsiq4B0NmUMLjrY0VmLBQaapt18KxJbDxXJuSEAJPUkAE1migDfD7uYZGzJh4lYfOCLm/itenEVmigDhjMIssbRuuZHBUjqD+VNX/wCNiF0XE3XpLGHb+JWQn3m586KKAAbFnPtYkAf8OFFPxcvSvAbFSJi4zPIRYyO2ZyOOUH5q35LYUUUAONIsfsiKa3eoGK+y2oZfssCGX0I4UUUAIzu0Pmz4hR07zN+tWNY/swjaSyTTL9B5PAfIqoUMPI3oooAeFFqKKKAP/9k=">
            <a:extLst>
              <a:ext uri="{FF2B5EF4-FFF2-40B4-BE49-F238E27FC236}">
                <a16:creationId xmlns:a16="http://schemas.microsoft.com/office/drawing/2014/main" id="{09CD99D2-A305-B034-FF44-F97269BB15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7172" name="AutoShape 4" descr="data:image/jpeg;base64,/9j/4AAQSkZJRgABAQAAAQABAAD/2wCEAAkGBhQSERUUEhQWFBQVGRoXGRYYGBwcGRoXGBgdGRsXGRgcHCYeFxklHRocHzAsIygpLDIsGB8xNTAqQSYrLCkBCQoKDgwOGg8PGiolHyQ1NDUsLywyNS41LCwrKiwqLy8sKSs1KjUpLCwsLywsLSwsMDUpLywpKiksLCwsKSwsLv/AABEIAIgAZAMBIgACEQEDEQH/xAAcAAABBAMBAAAAAAAAAAAAAAAABAUGBwECAwj/xABGEAACAQIDBQUDCQUECwEAAAABAgMAEQQSIQUGMUFRBxMiYYEycZEUQlJicoKhsbIjM5KiwRZTc/AkNDVEY4OTwsPS4RX/xAAbAQACAwEBAQAAAAAAAAAAAAAAAgEDBAUGB//EAC0RAAICAQMDAgQGAwAAAAAAAAABAgMRBBIhBTFRQWEicaHBQpGx4fDxBiQy/9oADAMBAAIRAxEAPwC8awTQarfto3vmwmHSKDwtiM6mS4zIoAuFHEM2bjyAPO1Q3glLLwh7232iYaLEx4VZl76RxGdCyx5gbFrEC5OUcdL6057RUQxvNNPNlQZjlsAAOiqP615Q92nu/C3S1Xzge2nAjCRDEl5JjGolVYyy5wNblrKbmkU8l7qUWs8r1FGw95osXLLh5ZJVErZYu7eRWKeInM2bwGwHC1Pm0cUuzIu8fEyNGzoixzHOczEKFjcDONNTfPoCbVAdidpuzMNLJIIsSTI2cXii/Z8fYs1wPEeFRPtS30XaGJQwsxw6IMikFSHa+ckHnwHSwqutzUPjeWatZGmd3+vFqOF38/z68npHDYlHXMjK6knVSCNDY6jTyrqTXnjsc3rkhxseHaXLh5c90I8PelQVINvCSVtxtVibyYXF4pXldcuFUEpEWtnUcHkUasW4hW0AtcXJIt3cZMLrxLDZYCTqb2YG3Gxv+VdL1UuD3PnWVVVEhkKd4rRkIwFwPaXnrz06jWrC3exU2Xu8UFE6WuVtZ0N7SADRSbEEciNNCKmLb7oWUUuzHiiiimFCiiigDDV527cMSzbTKksVSJAoIsBfVsp+cCdb9dOVeiWrzh21/wC1pPDb9nFrr4hk49ONxp0pJ9i6n/ogqi+gFyf82p63e3bOIdsxKKlr6akk+yLkWNgdfKuW60qLio84v4tNbWbkxvoR5eY8qsiWANa4vYhhqRqt7e/iayyeDZgj/wDYSDLbM+a5OYEcL6AixGn461E9v7IOHmKa5TqhNrleptw1uPSrNaEEqTxW9jfhcWPlwqIdoMBvE+lrMvne4PwtURfJLRH9gM/ymIRsyMWC5l0OVvC+o5ZSQffVsS4t2FmdyOFi7EW6WvVXbqYlY8VGXIUEOpJNhqhtr7wB61Y82bKchAblmGnHoPKpk2QkjeMFTcM97WF3Y2X6I10Hup83X2qVxcXeSHK+aMBmJF3GZQLnQ5kHxphlDaZSB4hmuL3XW4HRq77PUPicPH85pYzbnZGDsbdBk16etRBvchZxWxlyLWawtZrcc8KKKKAMNVCdvayfLYS0eVO6sknHOcxLLf6pPD6xPM1fhpo3m2fhpcO/yuNZYkBchhf2RxXmG5C2utRJZWB4S2vJ537ONgHE41LwtKqqZMo8IJ1VWZzoqBtb6m6aBrEVYe3t2sRhYw0ipMhKoShIILcLq9hx0uG1JGi1MMJhDhYYQAElnljDgcERAW7pfqpGhQe8niSa4YTenD7RafCMPC6lUOt3XLctqoyFTw53ANVSUFiL7vsaa1dYpWQTxHv7IguysJLPL3cMDFypYlpFACggeJszEC+gsOR6Vz7Rt0ZYMEZJyrAMmXu72RywHjLC7qVzAEZQDYEHjVpbqbtHCRnOwkmc3kcCwNtFVQeCgcurMedY3gwa4h/ks4zQ4iJtPrxsrA6a8Df7tEaklz3KpXNv2PPG5u5MmPZyGSOKHK0ryEqAhOtja1wtzqRbT31O3GV2jzEgErHIVK94oAYMMwF2yspYeo8JFpRu9syKLDNKYQkETFu5BOSXEqRG81iSCmdQEHC92sfCQq2vhIZsdicHIVPyrDq9jqUmhOXP7yrRkW5IamVaawSrZbspcEMLlRdioUc7EfEkm3uF6lu4SJHK5nDRTyWWNXW37O2ewNyBI3tFTZgqrp4TTfupu4sBkxuLjMS4UPYNmJzqD3ki5j7I1VCOOYkcqkGz8ATh1ixHgnxhknLf3c3hdFX60a5QP8E9aiuvHLC23dwiXrWab9h48ywKzCz6q4HASIxRwPLMpt5Wpwq4zhRRRQAU17XTO0MfJpA7fZi8f6glOZpJKVEqlmUHKVUEgE3YXsPRfjQAhxAz42JeIijeQ/aciNPiBL8KV4PYsUUkkiLZpSC5vxKiwsOXpSTYYzyYibWzyd2v+HCMg9C5kb1p5AqMJjKUkmk+/f3C1MW9sT93G8P71ZUVeX728LfASZ/+WKfqR4yLNJF0Ul/UKVH6r+lSKNe0sKqrhMMmimVBb6kAMv4mNB97zqP47cCRcS2KgkzSRlZIldzrICc6ObaRspZNOF78qkyHPjj0ghA+/M1/0xj+Ktt6dtfJMLJMFzuMqon0pJGCRqT0zsL+V6WUFLDfoXV3zrUoxfElh/IjGwllx72eJ4cNFLeUStd554WNkKhiqor+JraEooGl7SbeQZUjl/uZUc/ZJMb/AMkjVrurhxFCIgWZluzuykd5JIxd5B1DOWI6aeV3DauC76CSI6d4jJfpmBAPxpikQ7KGTE4qPkWSYe6Rcp/mjY081GMFjcz4LEcPlEXdPr88qJV+DJIv36k9ABRRRQBg1Ae0hSJI2b2AjW94JJ9bW89Knxpn3vhDYKfMAwEbHUX0A1I8wL0so7lgeEtryLNioRh4geIjS/vyi/40trVGBFxwrN6YQDUX302xLB3XdNlLFrmwOgsLWIqUGmfefZiTQMWuDGGdWHIhSfUG2opZZa4Gg0nyY3VOeATEeOc94/S9ggt9XKi2rhv1HE2AmEriMEDI2pIlDAxEAas3eBbAa0v3chyYSBfoxRj+QV22nsuLERtFOiyRtoysLg8/jpTIVjTuhtaHEIWjBWUZe+iYMGjdlzZcrcF1JFtNTapCaje5ezIIEdMPBHApOYhM17m/hkLal14HUjXlzkhoAryfGMuOjwqm0EMytbmzu3e6nkq94AAONtSeFWGtRTZmwBJjcRiGa+WayqOqxRi5PP3eVSsUsc85GljjBmiiimFCtZEBFjqDpbl/9ratWoApZ+0HF4SaSGIxtDHI6JHIpbKisQqh1YNYAWF76U44ftomHt4aJvNZWX8CjVBNoyZppm5GWU/GRqTM1gT0Fe6r6RpbKoylHnCzy/Bwpau2M2k/UsRu22RrhMLGCCQc0zGxAHSIX49edM+0+03GzArmjhVtCI08Vj9dyxHoBTBtjZQgmygWzQ4dyPNoEzH3lg1IzSaHpuktqjbs7+7ZN+ptjJwyWZur2rxRYeKLFJIHRFXvEXMrAAAEi+ZWtodCLjTjYSeHtN2ew/1gL5MjqfxWqFwgsG+2/wAMxpRVC6BVZFSUmslj6hOLxhF6ntG2eP8Aek9Ax/Jaa9o9r+EQfsllmPLKhUfxPlsPjVOyYNkKsTdZo1kA6ASSxjTzCBvvUVVpeh02x3ubxl+3Z49xrddOD24RenZ3tI4jCtMwAaSeZiBra8hsL87LYelSmoJ2PPfAMPozyD4hT/Wp3Xm9RBV2zgvRtfkzp1y3QUvKCiiiqBwpLtPFCKGSQ8ERnP3VJ/pSqo32i4ru9mYojQtGY/8AqER/91NGO5qK9SG8LJQkPsrfjYX99tfxrEo8J8wR+Fv610Nd9nYfvJoU+nLEv8UqD8jX025quiT8L9EeYh8U17slvavs/u8VARwbDhPWFiPycVCwKtXtmwV4cPKPmSlD7pFJ/Ug+NVPI1lJ6AmuX0S3do0n+Ftff7mrXRxd8zTCnwg9ST8WJrsDb01+Fc4FsqjoB+VGI9huuVvyrrw+GtZ9EZHzIlG9uze6w2zG+lhFU/aXK/wD5DUaq0+1LZeXZ+FYD9w6J914zH+rJVWVyehW79Ljw39efua9dHbbnz/Ra/YvOO4xKcxKG9GjX/wBTVjVU/YxNaXFL1WFh6GRSfyq2BXkupR26uxe/68nW0zzVH5BRRRWA0GDUU7S9mTYjAlIEMjd5GxUWuVVrm1yAbaH0p23ixrxwFkOTxKGky5u7QsA0mXnlGuug4kEAiksWxcO65mMs4bXOZZHB92VslvcKeubhJTXdc/kLKO5NMpcbp43X/RJjlNjYKbHjawa99RTrujuriDjsMZIXiVX728gy3EXiIUcS1yPz5VcIxMMCWssMY62RRz52FIYsQMTiYpIwe5hD/tCLK7uMoEd/aUC5LcOFida69vW9TbW63tw+O37mSGhrjJSWeDbfbYTYvBSwpbvCFZLmwzowYa8r2t61UOO3BmXZ74t5Y1XKGCBWZirMFHiuAvG/A1ee0casMTSPfKoubC5PIADmSbAe+o7s7ZWK+TiF1w6xgFMsqtMxS/hEiqyJmy2BsWFwTesOn1t1CcYPh9y+ymFjy1yUca3ghLuiAElnRQOZzMNAOen+dKvTDbi4Sx72DDyMekCIoHRVFyBre5JPnpTRvDuzh8N3JwUAjxJlHdmIWfRHzXJ4RC/i5Wte+gruW/5BvrcVXhtef2MMOn7ZJ7voPe/ezu+2diUGpEZdftR2cfitUXg9nSzDNDDLKvC6Rsy36ZgLXr0gt7a8ba9L00bvTqvexMbSJLK7KeJSSVnRwOalWAuNLqRpYiuToupWaOMlBJ58mu/TRuacn2K37O9l4zD45WOGkWNlKSFwFyo2qvYm5sy9ObVcYNN2OwqSEMJGjddAyMAbGxsQQVYXAOo/M0jlgxMSlo8QJsoJyTKgDAa/vIwuQ+ZDDqOdZtVqZamx2zSy/H8ZbVWq47UP1FJtnY0TRJKtwsiq4B0NmUMLjrY0VmLBQaapt18KxJbDxXJuSEAJPUkAE1migDfD7uYZGzJh4lYfOCLm/itenEVmigDhjMIssbRuuZHBUjqD+VNX/wCNiF0XE3XpLGHb+JWQn3m586KKAAbFnPtYkAf8OFFPxcvSvAbFSJi4zPIRYyO2ZyOOUH5q35LYUUUAONIsfsiKa3eoGK+y2oZfssCGX0I4UUUAIzu0Pmz4hR07zN+tWNY/swjaSyTTL9B5PAfIqoUMPI3oooAeFFqKKKAP/9k=">
            <a:extLst>
              <a:ext uri="{FF2B5EF4-FFF2-40B4-BE49-F238E27FC236}">
                <a16:creationId xmlns:a16="http://schemas.microsoft.com/office/drawing/2014/main" id="{CF5B8147-F7FF-A794-BF4A-30DDFC9B87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2" name="Picture 1" descr="A child playing in a muddy puddle&#10;&#10;Description automatically generated">
            <a:extLst>
              <a:ext uri="{FF2B5EF4-FFF2-40B4-BE49-F238E27FC236}">
                <a16:creationId xmlns:a16="http://schemas.microsoft.com/office/drawing/2014/main" id="{0825411C-EEE8-5FE2-F2E2-BE85DD016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400" y="3690956"/>
            <a:ext cx="3652200" cy="259008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71F89713-EC03-D221-0D66-C378F78ECC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6872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aw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Use the saw!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 descr="A person using a saw to cut a tree branch&#10;&#10;Description automatically generated">
            <a:extLst>
              <a:ext uri="{FF2B5EF4-FFF2-40B4-BE49-F238E27FC236}">
                <a16:creationId xmlns:a16="http://schemas.microsoft.com/office/drawing/2014/main" id="{C69C87DD-0EC4-0B79-CD14-BDA0A4FFD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4400" y="3269548"/>
            <a:ext cx="4498200" cy="335190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>
            <a:extLst>
              <a:ext uri="{FF2B5EF4-FFF2-40B4-BE49-F238E27FC236}">
                <a16:creationId xmlns:a16="http://schemas.microsoft.com/office/drawing/2014/main" id="{5969FA42-C475-8DAD-7A63-E70E96144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601913"/>
            <a:ext cx="50403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wh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Wheels on the bus</a:t>
            </a: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538D79FC-59B4-BFFE-E6E6-862A02DAE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35000"/>
            <a:ext cx="38862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>
            <a:extLst>
              <a:ext uri="{FF2B5EF4-FFF2-40B4-BE49-F238E27FC236}">
                <a16:creationId xmlns:a16="http://schemas.microsoft.com/office/drawing/2014/main" id="{30314987-334B-FB0E-CDED-94A6E4CEB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ph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Take a photo!</a:t>
            </a: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564F5B5D-202E-2C40-5C5C-48297872C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33375"/>
            <a:ext cx="3543300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>
            <a:extLst>
              <a:ext uri="{FF2B5EF4-FFF2-40B4-BE49-F238E27FC236}">
                <a16:creationId xmlns:a16="http://schemas.microsoft.com/office/drawing/2014/main" id="{0C754393-A19E-69C2-8F97-D0DFEF890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84338"/>
            <a:ext cx="5040313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ew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Chew, chew, chew!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19D52EF5-3C89-1694-C503-C1388A075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025" y="90063"/>
            <a:ext cx="2057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group of packages of candy&#10;&#10;Description automatically generated">
            <a:extLst>
              <a:ext uri="{FF2B5EF4-FFF2-40B4-BE49-F238E27FC236}">
                <a16:creationId xmlns:a16="http://schemas.microsoft.com/office/drawing/2014/main" id="{EE4FBE0C-4A18-FD5C-6B78-73CD35882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00" y="2463"/>
            <a:ext cx="2743200" cy="2749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3">
            <a:extLst>
              <a:ext uri="{FF2B5EF4-FFF2-40B4-BE49-F238E27FC236}">
                <a16:creationId xmlns:a16="http://schemas.microsoft.com/office/drawing/2014/main" id="{07D9F68B-C9E2-F762-3CD7-05ECC801B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9720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oe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That’s my toe!</a:t>
            </a:r>
          </a:p>
        </p:txBody>
      </p:sp>
      <p:pic>
        <p:nvPicPr>
          <p:cNvPr id="12291" name="Picture 4" descr="What Is A Hammertoe? | Keck Medicine of USC">
            <a:extLst>
              <a:ext uri="{FF2B5EF4-FFF2-40B4-BE49-F238E27FC236}">
                <a16:creationId xmlns:a16="http://schemas.microsoft.com/office/drawing/2014/main" id="{C2FA5C99-11C8-6DF4-2DE8-3610DD0E9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436563"/>
            <a:ext cx="4681537" cy="31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3">
            <a:extLst>
              <a:ext uri="{FF2B5EF4-FFF2-40B4-BE49-F238E27FC236}">
                <a16:creationId xmlns:a16="http://schemas.microsoft.com/office/drawing/2014/main" id="{FA7C2764-E392-F086-3365-9D4B4B1FD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Use a key!</a:t>
            </a:r>
          </a:p>
        </p:txBody>
      </p:sp>
      <p:pic>
        <p:nvPicPr>
          <p:cNvPr id="13315" name="Picture 1">
            <a:extLst>
              <a:ext uri="{FF2B5EF4-FFF2-40B4-BE49-F238E27FC236}">
                <a16:creationId xmlns:a16="http://schemas.microsoft.com/office/drawing/2014/main" id="{5DB9E218-0F53-D07C-053C-6D32B82D4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213" y="908050"/>
            <a:ext cx="3711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3">
            <a:extLst>
              <a:ext uri="{FF2B5EF4-FFF2-40B4-BE49-F238E27FC236}">
                <a16:creationId xmlns:a16="http://schemas.microsoft.com/office/drawing/2014/main" id="{41F4A514-C478-289D-BEE9-A7FA519AB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175" y="33116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a-e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latin typeface="Comic Sans MS"/>
                <a:cs typeface="Arial"/>
              </a:rPr>
              <a:t>Jump in a lake!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85DCDDC2-88AA-4346-A9EA-51D35B5B61FB}"/>
              </a:ext>
            </a:extLst>
          </p:cNvPr>
          <p:cNvSpPr/>
          <p:nvPr/>
        </p:nvSpPr>
        <p:spPr>
          <a:xfrm>
            <a:off x="3419475" y="2420938"/>
            <a:ext cx="1873250" cy="360362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2" name="Picture 1" descr="A person jumping into a dock&#10;&#10;Description automatically generated">
            <a:extLst>
              <a:ext uri="{FF2B5EF4-FFF2-40B4-BE49-F238E27FC236}">
                <a16:creationId xmlns:a16="http://schemas.microsoft.com/office/drawing/2014/main" id="{BF45C277-3737-4893-9C89-8820893C3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400" y="349502"/>
            <a:ext cx="4714200" cy="346799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3">
            <a:extLst>
              <a:ext uri="{FF2B5EF4-FFF2-40B4-BE49-F238E27FC236}">
                <a16:creationId xmlns:a16="http://schemas.microsoft.com/office/drawing/2014/main" id="{9515FEB3-A714-BEA2-E51B-37212F566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e_e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My name’s Steve!</a:t>
            </a:r>
          </a:p>
        </p:txBody>
      </p:sp>
      <p:pic>
        <p:nvPicPr>
          <p:cNvPr id="2" name="Picture 1" descr="A cartoon character of a person&#10;&#10;Description automatically generated">
            <a:extLst>
              <a:ext uri="{FF2B5EF4-FFF2-40B4-BE49-F238E27FC236}">
                <a16:creationId xmlns:a16="http://schemas.microsoft.com/office/drawing/2014/main" id="{4C9416DB-35FF-B25B-A9C7-795DBCEB9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6479" y="273600"/>
            <a:ext cx="2253042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>
            <a:extLst>
              <a:ext uri="{FF2B5EF4-FFF2-40B4-BE49-F238E27FC236}">
                <a16:creationId xmlns:a16="http://schemas.microsoft.com/office/drawing/2014/main" id="{E5A53076-05B6-66EF-E99A-6F85570E27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175" y="33386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i</a:t>
            </a:r>
            <a:r>
              <a:rPr lang="en-GB" altLang="en-US" sz="16000" dirty="0">
                <a:latin typeface="Comic Sans MS"/>
                <a:cs typeface="Arial"/>
              </a:rPr>
              <a:t>-e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Smile in the line!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6582767A-5D92-4B81-A816-131A9ADDA3E0}"/>
              </a:ext>
            </a:extLst>
          </p:cNvPr>
          <p:cNvSpPr/>
          <p:nvPr/>
        </p:nvSpPr>
        <p:spPr>
          <a:xfrm>
            <a:off x="3717500" y="3338575"/>
            <a:ext cx="1871663" cy="360363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2" name="Picture 1" descr="A group of girls smiling&#10;&#10;Description automatically generated">
            <a:extLst>
              <a:ext uri="{FF2B5EF4-FFF2-40B4-BE49-F238E27FC236}">
                <a16:creationId xmlns:a16="http://schemas.microsoft.com/office/drawing/2014/main" id="{C44A5077-E30E-9A53-33D5-D0D82BFC0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400" y="450417"/>
            <a:ext cx="3661200" cy="223116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>
            <a:extLst>
              <a:ext uri="{FF2B5EF4-FFF2-40B4-BE49-F238E27FC236}">
                <a16:creationId xmlns:a16="http://schemas.microsoft.com/office/drawing/2014/main" id="{54968CF0-1EEC-373C-0008-54F8897B6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75" y="1976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o-e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We rode home! 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37647199-7E30-4CEC-9F38-6C78CAD12232}"/>
              </a:ext>
            </a:extLst>
          </p:cNvPr>
          <p:cNvSpPr/>
          <p:nvPr/>
        </p:nvSpPr>
        <p:spPr>
          <a:xfrm>
            <a:off x="1908500" y="504038"/>
            <a:ext cx="1871663" cy="360362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17413" name="Picture 5">
            <a:extLst>
              <a:ext uri="{FF2B5EF4-FFF2-40B4-BE49-F238E27FC236}">
                <a16:creationId xmlns:a16="http://schemas.microsoft.com/office/drawing/2014/main" id="{2FF8440B-5F37-956F-DF68-7BEF6796A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688" y="583475"/>
            <a:ext cx="227647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orses heads sticking out of the walls of a stable&#10;&#10;Description automatically generated">
            <a:extLst>
              <a:ext uri="{FF2B5EF4-FFF2-40B4-BE49-F238E27FC236}">
                <a16:creationId xmlns:a16="http://schemas.microsoft.com/office/drawing/2014/main" id="{413AD8F2-8812-2F61-6A68-F7E017AE2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400" y="3492611"/>
            <a:ext cx="5047200" cy="316677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3">
            <a:extLst>
              <a:ext uri="{FF2B5EF4-FFF2-40B4-BE49-F238E27FC236}">
                <a16:creationId xmlns:a16="http://schemas.microsoft.com/office/drawing/2014/main" id="{48CE47DC-B2A2-1101-6BEA-FD92AC311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75" y="1346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u-e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latin typeface="Comic Sans MS"/>
                <a:cs typeface="Arial"/>
              </a:rPr>
              <a:t>huge cube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8D6005BF-4C59-4423-A0CA-4944CA098A81}"/>
              </a:ext>
            </a:extLst>
          </p:cNvPr>
          <p:cNvSpPr/>
          <p:nvPr/>
        </p:nvSpPr>
        <p:spPr>
          <a:xfrm>
            <a:off x="3519500" y="558038"/>
            <a:ext cx="1871663" cy="360362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4" name="Picture 3" descr="A colorful cube shaped object in a park&#10;&#10;Description automatically generated">
            <a:extLst>
              <a:ext uri="{FF2B5EF4-FFF2-40B4-BE49-F238E27FC236}">
                <a16:creationId xmlns:a16="http://schemas.microsoft.com/office/drawing/2014/main" id="{730006A3-B5AC-4EE8-CCC6-0E76B3027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400" y="3345909"/>
            <a:ext cx="3346200" cy="347818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">
            <a:extLst>
              <a:ext uri="{FF2B5EF4-FFF2-40B4-BE49-F238E27FC236}">
                <a16:creationId xmlns:a16="http://schemas.microsoft.com/office/drawing/2014/main" id="{E090A2CC-5062-5CF3-6FAF-5A04DA920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9720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ue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Sticky glue!</a:t>
            </a:r>
          </a:p>
        </p:txBody>
      </p:sp>
      <p:pic>
        <p:nvPicPr>
          <p:cNvPr id="19459" name="Picture 2" descr="555 Cartoon Of A Glue Stick Illustrations &amp;amp; Clip Art - iStock">
            <a:extLst>
              <a:ext uri="{FF2B5EF4-FFF2-40B4-BE49-F238E27FC236}">
                <a16:creationId xmlns:a16="http://schemas.microsoft.com/office/drawing/2014/main" id="{433855A2-0860-741B-6B72-64654984A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174625"/>
            <a:ext cx="3289300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3">
            <a:extLst>
              <a:ext uri="{FF2B5EF4-FFF2-40B4-BE49-F238E27FC236}">
                <a16:creationId xmlns:a16="http://schemas.microsoft.com/office/drawing/2014/main" id="{C572E98A-D916-D14F-46BD-0CB665DA7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909888"/>
            <a:ext cx="5040313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ow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400" dirty="0">
                <a:latin typeface="Comic Sans MS"/>
                <a:cs typeface="Arial"/>
              </a:rPr>
              <a:t>Big Black crow!</a:t>
            </a:r>
          </a:p>
        </p:txBody>
      </p:sp>
      <p:pic>
        <p:nvPicPr>
          <p:cNvPr id="2" name="Picture 1" descr="A black bird with a beak&#10;&#10;Description automatically generated">
            <a:extLst>
              <a:ext uri="{FF2B5EF4-FFF2-40B4-BE49-F238E27FC236}">
                <a16:creationId xmlns:a16="http://schemas.microsoft.com/office/drawing/2014/main" id="{A6269A47-EB79-926F-6352-73D586FB0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0400" y="231632"/>
            <a:ext cx="3364200" cy="323573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>
            <a:extLst>
              <a:ext uri="{FF2B5EF4-FFF2-40B4-BE49-F238E27FC236}">
                <a16:creationId xmlns:a16="http://schemas.microsoft.com/office/drawing/2014/main" id="{01F0E9DF-B37A-581D-AF56-CBA92B863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au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My name’s Paul</a:t>
            </a:r>
          </a:p>
        </p:txBody>
      </p:sp>
      <p:pic>
        <p:nvPicPr>
          <p:cNvPr id="21507" name="Picture 1">
            <a:extLst>
              <a:ext uri="{FF2B5EF4-FFF2-40B4-BE49-F238E27FC236}">
                <a16:creationId xmlns:a16="http://schemas.microsoft.com/office/drawing/2014/main" id="{CEE15075-479C-87B1-2185-6361EDECC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88" y="1268413"/>
            <a:ext cx="3519487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3">
            <a:extLst>
              <a:ext uri="{FF2B5EF4-FFF2-40B4-BE49-F238E27FC236}">
                <a16:creationId xmlns:a16="http://schemas.microsoft.com/office/drawing/2014/main" id="{BE9D8830-584C-B3B6-43CC-432C797BB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492375"/>
            <a:ext cx="504031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>
                <a:latin typeface="Comic Sans MS" panose="030F0702030302020204" pitchFamily="66" charset="0"/>
              </a:rPr>
              <a:t>our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>
                <a:latin typeface="Comic Sans MS" panose="030F0702030302020204" pitchFamily="66" charset="0"/>
              </a:rPr>
              <a:t>Pour in the water</a:t>
            </a:r>
          </a:p>
        </p:txBody>
      </p:sp>
      <p:pic>
        <p:nvPicPr>
          <p:cNvPr id="22531" name="Picture 1">
            <a:extLst>
              <a:ext uri="{FF2B5EF4-FFF2-40B4-BE49-F238E27FC236}">
                <a16:creationId xmlns:a16="http://schemas.microsoft.com/office/drawing/2014/main" id="{5C852EC8-519B-23EA-619B-70CC9C8D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60350"/>
            <a:ext cx="359727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3">
            <a:extLst>
              <a:ext uri="{FF2B5EF4-FFF2-40B4-BE49-F238E27FC236}">
                <a16:creationId xmlns:a16="http://schemas.microsoft.com/office/drawing/2014/main" id="{033DBE26-F0E6-F97C-2BC0-0EAF44419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al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Walk this way!</a:t>
            </a:r>
          </a:p>
        </p:txBody>
      </p:sp>
      <p:pic>
        <p:nvPicPr>
          <p:cNvPr id="23555" name="Picture 1">
            <a:extLst>
              <a:ext uri="{FF2B5EF4-FFF2-40B4-BE49-F238E27FC236}">
                <a16:creationId xmlns:a16="http://schemas.microsoft.com/office/drawing/2014/main" id="{B79FE1FD-B637-4578-FE52-CA34EAC57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76250"/>
            <a:ext cx="3025775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3">
            <a:extLst>
              <a:ext uri="{FF2B5EF4-FFF2-40B4-BE49-F238E27FC236}">
                <a16:creationId xmlns:a16="http://schemas.microsoft.com/office/drawing/2014/main" id="{D7642B88-624D-39A4-498F-50B7CC671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ough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 bought a toy</a:t>
            </a:r>
          </a:p>
        </p:txBody>
      </p:sp>
      <p:pic>
        <p:nvPicPr>
          <p:cNvPr id="24579" name="Picture 1">
            <a:extLst>
              <a:ext uri="{FF2B5EF4-FFF2-40B4-BE49-F238E27FC236}">
                <a16:creationId xmlns:a16="http://schemas.microsoft.com/office/drawing/2014/main" id="{B67C21E6-E847-F193-40D5-BA404E812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63563"/>
            <a:ext cx="2797175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3">
            <a:extLst>
              <a:ext uri="{FF2B5EF4-FFF2-40B4-BE49-F238E27FC236}">
                <a16:creationId xmlns:a16="http://schemas.microsoft.com/office/drawing/2014/main" id="{BC5DB5BA-514A-ADC5-26EB-8F9842B16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augh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 caught a ball!</a:t>
            </a:r>
          </a:p>
        </p:txBody>
      </p:sp>
      <p:pic>
        <p:nvPicPr>
          <p:cNvPr id="25603" name="Picture 1">
            <a:extLst>
              <a:ext uri="{FF2B5EF4-FFF2-40B4-BE49-F238E27FC236}">
                <a16:creationId xmlns:a16="http://schemas.microsoft.com/office/drawing/2014/main" id="{F69542E9-495B-B878-AE4E-D483A9D54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238" y="628650"/>
            <a:ext cx="28035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3">
            <a:extLst>
              <a:ext uri="{FF2B5EF4-FFF2-40B4-BE49-F238E27FC236}">
                <a16:creationId xmlns:a16="http://schemas.microsoft.com/office/drawing/2014/main" id="{C043DD1E-7C52-48E3-5F85-A730C643F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321310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oor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Scrub the floor!</a:t>
            </a:r>
          </a:p>
        </p:txBody>
      </p:sp>
      <p:pic>
        <p:nvPicPr>
          <p:cNvPr id="26627" name="Picture 1">
            <a:extLst>
              <a:ext uri="{FF2B5EF4-FFF2-40B4-BE49-F238E27FC236}">
                <a16:creationId xmlns:a16="http://schemas.microsoft.com/office/drawing/2014/main" id="{D7E20E5D-CBDC-7FDD-D435-EDA0BED49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65125"/>
            <a:ext cx="3222625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3">
            <a:extLst>
              <a:ext uri="{FF2B5EF4-FFF2-40B4-BE49-F238E27FC236}">
                <a16:creationId xmlns:a16="http://schemas.microsoft.com/office/drawing/2014/main" id="{FC37846A-B3D7-C48B-6BD5-F7AA7E303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924175"/>
            <a:ext cx="50403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ore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My friend snores!</a:t>
            </a: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BA35F039-F067-E3F4-3BE1-201BE2C69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241300"/>
            <a:ext cx="249872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3">
            <a:extLst>
              <a:ext uri="{FF2B5EF4-FFF2-40B4-BE49-F238E27FC236}">
                <a16:creationId xmlns:a16="http://schemas.microsoft.com/office/drawing/2014/main" id="{E8DC29C3-B4DA-DEEB-9743-6B17C30297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3544888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dge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Tasty Fudge!</a:t>
            </a:r>
          </a:p>
        </p:txBody>
      </p:sp>
      <p:pic>
        <p:nvPicPr>
          <p:cNvPr id="28675" name="Picture 1">
            <a:extLst>
              <a:ext uri="{FF2B5EF4-FFF2-40B4-BE49-F238E27FC236}">
                <a16:creationId xmlns:a16="http://schemas.microsoft.com/office/drawing/2014/main" id="{38802DDE-738C-A710-E653-61982D507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75" y="423863"/>
            <a:ext cx="3100388" cy="290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3">
            <a:extLst>
              <a:ext uri="{FF2B5EF4-FFF2-40B4-BE49-F238E27FC236}">
                <a16:creationId xmlns:a16="http://schemas.microsoft.com/office/drawing/2014/main" id="{4CFE8DB4-8C5C-3A8A-04FC-23F0FA99C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141663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tch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Catch the ball!</a:t>
            </a:r>
          </a:p>
        </p:txBody>
      </p:sp>
      <p:pic>
        <p:nvPicPr>
          <p:cNvPr id="29699" name="Picture 1">
            <a:extLst>
              <a:ext uri="{FF2B5EF4-FFF2-40B4-BE49-F238E27FC236}">
                <a16:creationId xmlns:a16="http://schemas.microsoft.com/office/drawing/2014/main" id="{CD89407E-4FEB-A6DF-6BA4-F2B5C1655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49275"/>
            <a:ext cx="2765425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3">
            <a:extLst>
              <a:ext uri="{FF2B5EF4-FFF2-40B4-BE49-F238E27FC236}">
                <a16:creationId xmlns:a16="http://schemas.microsoft.com/office/drawing/2014/main" id="{B494CBA9-87B0-CF99-2174-7DE53678A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Grizzly Bear!</a:t>
            </a:r>
          </a:p>
        </p:txBody>
      </p:sp>
      <p:pic>
        <p:nvPicPr>
          <p:cNvPr id="30723" name="Picture 1">
            <a:extLst>
              <a:ext uri="{FF2B5EF4-FFF2-40B4-BE49-F238E27FC236}">
                <a16:creationId xmlns:a16="http://schemas.microsoft.com/office/drawing/2014/main" id="{47A6ACC4-1223-B9CA-6FE9-9D22F1DF8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620713"/>
            <a:ext cx="23241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3">
            <a:extLst>
              <a:ext uri="{FF2B5EF4-FFF2-40B4-BE49-F238E27FC236}">
                <a16:creationId xmlns:a16="http://schemas.microsoft.com/office/drawing/2014/main" id="{57ABB1D3-FA99-62B0-584F-D54AAC9C2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Over there!</a:t>
            </a:r>
          </a:p>
        </p:txBody>
      </p:sp>
      <p:pic>
        <p:nvPicPr>
          <p:cNvPr id="31747" name="Picture 1">
            <a:extLst>
              <a:ext uri="{FF2B5EF4-FFF2-40B4-BE49-F238E27FC236}">
                <a16:creationId xmlns:a16="http://schemas.microsoft.com/office/drawing/2014/main" id="{F30998D0-6EAB-2475-EB2B-107EB71C1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15888"/>
            <a:ext cx="3178175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3">
            <a:extLst>
              <a:ext uri="{FF2B5EF4-FFF2-40B4-BE49-F238E27FC236}">
                <a16:creationId xmlns:a16="http://schemas.microsoft.com/office/drawing/2014/main" id="{4705B1CB-DE13-FD80-15A3-4BEBCE3D8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wr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Write it down!</a:t>
            </a:r>
          </a:p>
        </p:txBody>
      </p:sp>
      <p:pic>
        <p:nvPicPr>
          <p:cNvPr id="32771" name="Picture 1">
            <a:extLst>
              <a:ext uri="{FF2B5EF4-FFF2-40B4-BE49-F238E27FC236}">
                <a16:creationId xmlns:a16="http://schemas.microsoft.com/office/drawing/2014/main" id="{C03A7241-E35A-E23D-17E4-51F8B0CD9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325" y="182563"/>
            <a:ext cx="343535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3">
            <a:extLst>
              <a:ext uri="{FF2B5EF4-FFF2-40B4-BE49-F238E27FC236}">
                <a16:creationId xmlns:a16="http://schemas.microsoft.com/office/drawing/2014/main" id="{CB4A9EC3-9ECD-80BA-CFAE-2FBE3F3A6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1098550"/>
            <a:ext cx="5040312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are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care and share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0">
              <a:latin typeface="Comic Sans MS" panose="030F0702030302020204" pitchFamily="66" charset="0"/>
            </a:endParaRPr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B989830F-BE12-A6C3-0D25-22FD7EF35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2162175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2DAA3A03-C737-B1C5-B3EB-833556D52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652963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3">
            <a:extLst>
              <a:ext uri="{FF2B5EF4-FFF2-40B4-BE49-F238E27FC236}">
                <a16:creationId xmlns:a16="http://schemas.microsoft.com/office/drawing/2014/main" id="{AA1317B6-CEC6-46F7-05FC-739D21A74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 am happy!</a:t>
            </a:r>
          </a:p>
        </p:txBody>
      </p:sp>
      <p:pic>
        <p:nvPicPr>
          <p:cNvPr id="34819" name="Picture 1">
            <a:extLst>
              <a:ext uri="{FF2B5EF4-FFF2-40B4-BE49-F238E27FC236}">
                <a16:creationId xmlns:a16="http://schemas.microsoft.com/office/drawing/2014/main" id="{A1ED57A7-0393-99A8-172A-5718AF021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15888"/>
            <a:ext cx="37433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>
            <a:extLst>
              <a:ext uri="{FF2B5EF4-FFF2-40B4-BE49-F238E27FC236}">
                <a16:creationId xmlns:a16="http://schemas.microsoft.com/office/drawing/2014/main" id="{194728AC-CB97-0E47-6075-568F0E5A5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78130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Very sly…</a:t>
            </a:r>
          </a:p>
        </p:txBody>
      </p:sp>
      <p:pic>
        <p:nvPicPr>
          <p:cNvPr id="35843" name="Picture 1">
            <a:extLst>
              <a:ext uri="{FF2B5EF4-FFF2-40B4-BE49-F238E27FC236}">
                <a16:creationId xmlns:a16="http://schemas.microsoft.com/office/drawing/2014/main" id="{809A7389-76AA-CBE6-B2C3-ED4BC2C15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60350"/>
            <a:ext cx="3795712" cy="278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3">
            <a:extLst>
              <a:ext uri="{FF2B5EF4-FFF2-40B4-BE49-F238E27FC236}">
                <a16:creationId xmlns:a16="http://schemas.microsoft.com/office/drawing/2014/main" id="{7A71E544-59CF-FD70-7A24-110DB274F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141663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ie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I’m the chief!</a:t>
            </a:r>
          </a:p>
        </p:txBody>
      </p:sp>
      <p:pic>
        <p:nvPicPr>
          <p:cNvPr id="36867" name="Picture 1">
            <a:extLst>
              <a:ext uri="{FF2B5EF4-FFF2-40B4-BE49-F238E27FC236}">
                <a16:creationId xmlns:a16="http://schemas.microsoft.com/office/drawing/2014/main" id="{836EFDF2-A0B4-53CB-6AD1-9E377274D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33375"/>
            <a:ext cx="3262312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3">
            <a:extLst>
              <a:ext uri="{FF2B5EF4-FFF2-40B4-BE49-F238E27FC236}">
                <a16:creationId xmlns:a16="http://schemas.microsoft.com/office/drawing/2014/main" id="{CE4F430E-7A7D-A554-CBAB-7E1F27226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92375"/>
            <a:ext cx="5040313" cy="403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It’s a celebration!</a:t>
            </a:r>
          </a:p>
        </p:txBody>
      </p:sp>
      <p:pic>
        <p:nvPicPr>
          <p:cNvPr id="37891" name="Picture 1">
            <a:extLst>
              <a:ext uri="{FF2B5EF4-FFF2-40B4-BE49-F238E27FC236}">
                <a16:creationId xmlns:a16="http://schemas.microsoft.com/office/drawing/2014/main" id="{74871E38-0200-3FEA-C793-BE96B2FCC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88913"/>
            <a:ext cx="3795713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3">
            <a:extLst>
              <a:ext uri="{FF2B5EF4-FFF2-40B4-BE49-F238E27FC236}">
                <a16:creationId xmlns:a16="http://schemas.microsoft.com/office/drawing/2014/main" id="{470E2363-9AEA-9810-C596-9F785A050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25538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tious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Very cautious!</a:t>
            </a:r>
          </a:p>
        </p:txBody>
      </p:sp>
      <p:pic>
        <p:nvPicPr>
          <p:cNvPr id="38915" name="Picture 1">
            <a:extLst>
              <a:ext uri="{FF2B5EF4-FFF2-40B4-BE49-F238E27FC236}">
                <a16:creationId xmlns:a16="http://schemas.microsoft.com/office/drawing/2014/main" id="{A1E66797-CAD5-AFC5-2B13-5C0869C53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2095500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3">
            <a:extLst>
              <a:ext uri="{FF2B5EF4-FFF2-40B4-BE49-F238E27FC236}">
                <a16:creationId xmlns:a16="http://schemas.microsoft.com/office/drawing/2014/main" id="{1DF28DF9-1326-4004-2215-37E60CC229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54000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cious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Very Precious!</a:t>
            </a:r>
          </a:p>
        </p:txBody>
      </p:sp>
      <p:pic>
        <p:nvPicPr>
          <p:cNvPr id="39939" name="Picture 1">
            <a:extLst>
              <a:ext uri="{FF2B5EF4-FFF2-40B4-BE49-F238E27FC236}">
                <a16:creationId xmlns:a16="http://schemas.microsoft.com/office/drawing/2014/main" id="{5333DB3F-CF3B-20F2-FC92-F22F3E38C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15888"/>
            <a:ext cx="3368675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3">
            <a:extLst>
              <a:ext uri="{FF2B5EF4-FFF2-40B4-BE49-F238E27FC236}">
                <a16:creationId xmlns:a16="http://schemas.microsoft.com/office/drawing/2014/main" id="{50C1155D-E2AB-9F33-DB08-5ECCAF27F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323215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sure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Treasure!!</a:t>
            </a:r>
          </a:p>
        </p:txBody>
      </p:sp>
      <p:pic>
        <p:nvPicPr>
          <p:cNvPr id="40963" name="Picture 1">
            <a:extLst>
              <a:ext uri="{FF2B5EF4-FFF2-40B4-BE49-F238E27FC236}">
                <a16:creationId xmlns:a16="http://schemas.microsoft.com/office/drawing/2014/main" id="{BFEE6A8B-FF2A-A2D2-EA7E-CD0FAE647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8913"/>
            <a:ext cx="3786187" cy="282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3">
            <a:extLst>
              <a:ext uri="{FF2B5EF4-FFF2-40B4-BE49-F238E27FC236}">
                <a16:creationId xmlns:a16="http://schemas.microsoft.com/office/drawing/2014/main" id="{D5246A5C-1F9C-3081-E7FE-907A6A7F2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85115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eigh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Santa’s sleigh!</a:t>
            </a:r>
          </a:p>
        </p:txBody>
      </p:sp>
      <p:pic>
        <p:nvPicPr>
          <p:cNvPr id="41987" name="Picture 2">
            <a:extLst>
              <a:ext uri="{FF2B5EF4-FFF2-40B4-BE49-F238E27FC236}">
                <a16:creationId xmlns:a16="http://schemas.microsoft.com/office/drawing/2014/main" id="{B252BCBB-0B37-1477-67F5-D3E953949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98450"/>
            <a:ext cx="31686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3">
            <a:extLst>
              <a:ext uri="{FF2B5EF4-FFF2-40B4-BE49-F238E27FC236}">
                <a16:creationId xmlns:a16="http://schemas.microsoft.com/office/drawing/2014/main" id="{EB7F4D07-521A-7F40-1B75-FA777C698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76250"/>
            <a:ext cx="5040313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0">
                <a:latin typeface="Comic Sans MS" panose="030F0702030302020204" pitchFamily="66" charset="0"/>
              </a:rPr>
              <a:t>sugar</a:t>
            </a:r>
          </a:p>
        </p:txBody>
      </p:sp>
      <p:pic>
        <p:nvPicPr>
          <p:cNvPr id="43011" name="Picture 2">
            <a:extLst>
              <a:ext uri="{FF2B5EF4-FFF2-40B4-BE49-F238E27FC236}">
                <a16:creationId xmlns:a16="http://schemas.microsoft.com/office/drawing/2014/main" id="{9C93485B-293F-4CCD-A5A6-B73CC343A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557713"/>
            <a:ext cx="43211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3">
            <a:extLst>
              <a:ext uri="{FF2B5EF4-FFF2-40B4-BE49-F238E27FC236}">
                <a16:creationId xmlns:a16="http://schemas.microsoft.com/office/drawing/2014/main" id="{C8A5B487-2DB9-C3D2-63D6-1E0B8788F0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3284538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Planet Earth!!</a:t>
            </a:r>
          </a:p>
        </p:txBody>
      </p:sp>
      <p:pic>
        <p:nvPicPr>
          <p:cNvPr id="44035" name="Picture 2">
            <a:extLst>
              <a:ext uri="{FF2B5EF4-FFF2-40B4-BE49-F238E27FC236}">
                <a16:creationId xmlns:a16="http://schemas.microsoft.com/office/drawing/2014/main" id="{02BE67DA-0463-A455-A59B-EAB2ED64C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013" y="404813"/>
            <a:ext cx="3643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3">
            <a:extLst>
              <a:ext uri="{FF2B5EF4-FFF2-40B4-BE49-F238E27FC236}">
                <a16:creationId xmlns:a16="http://schemas.microsoft.com/office/drawing/2014/main" id="{69C82BD6-63F7-D1C8-F12A-B38DD4839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3652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kn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That’s my knee!!</a:t>
            </a:r>
          </a:p>
        </p:txBody>
      </p:sp>
      <p:pic>
        <p:nvPicPr>
          <p:cNvPr id="45059" name="Picture 2">
            <a:extLst>
              <a:ext uri="{FF2B5EF4-FFF2-40B4-BE49-F238E27FC236}">
                <a16:creationId xmlns:a16="http://schemas.microsoft.com/office/drawing/2014/main" id="{D13A25DA-FC14-D30B-1FAE-2A09694EE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789363"/>
            <a:ext cx="3505200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3">
            <a:extLst>
              <a:ext uri="{FF2B5EF4-FFF2-40B4-BE49-F238E27FC236}">
                <a16:creationId xmlns:a16="http://schemas.microsoft.com/office/drawing/2014/main" id="{B6F4696F-14F9-CC0F-52BA-BD07045CB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2798763"/>
            <a:ext cx="5040312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gn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I’m a little  gnome!!</a:t>
            </a:r>
          </a:p>
        </p:txBody>
      </p:sp>
      <p:pic>
        <p:nvPicPr>
          <p:cNvPr id="46083" name="Picture 2">
            <a:extLst>
              <a:ext uri="{FF2B5EF4-FFF2-40B4-BE49-F238E27FC236}">
                <a16:creationId xmlns:a16="http://schemas.microsoft.com/office/drawing/2014/main" id="{4A912708-8CE8-7EAD-CA79-AB2994A10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425" y="115888"/>
            <a:ext cx="2597150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3">
            <a:extLst>
              <a:ext uri="{FF2B5EF4-FFF2-40B4-BE49-F238E27FC236}">
                <a16:creationId xmlns:a16="http://schemas.microsoft.com/office/drawing/2014/main" id="{26D4B1DD-AEE2-61D1-F8AF-4FA1782878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844675"/>
            <a:ext cx="50403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se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I’m a little mouse!</a:t>
            </a:r>
          </a:p>
        </p:txBody>
      </p:sp>
      <p:pic>
        <p:nvPicPr>
          <p:cNvPr id="47107" name="Picture 2">
            <a:extLst>
              <a:ext uri="{FF2B5EF4-FFF2-40B4-BE49-F238E27FC236}">
                <a16:creationId xmlns:a16="http://schemas.microsoft.com/office/drawing/2014/main" id="{986641E9-EB61-ED47-3191-E2FDDC7F8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04813"/>
            <a:ext cx="2516187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3">
            <a:extLst>
              <a:ext uri="{FF2B5EF4-FFF2-40B4-BE49-F238E27FC236}">
                <a16:creationId xmlns:a16="http://schemas.microsoft.com/office/drawing/2014/main" id="{A1FBBBA6-ED5B-5B50-CA8B-AE9C21FC1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04813"/>
            <a:ext cx="50403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st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Blow your whistle!</a:t>
            </a:r>
          </a:p>
        </p:txBody>
      </p:sp>
      <p:pic>
        <p:nvPicPr>
          <p:cNvPr id="48131" name="Picture 2">
            <a:extLst>
              <a:ext uri="{FF2B5EF4-FFF2-40B4-BE49-F238E27FC236}">
                <a16:creationId xmlns:a16="http://schemas.microsoft.com/office/drawing/2014/main" id="{83B1D9EA-08BD-79A9-C2D0-AA229F24E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4437063"/>
            <a:ext cx="2346325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3">
            <a:extLst>
              <a:ext uri="{FF2B5EF4-FFF2-40B4-BE49-F238E27FC236}">
                <a16:creationId xmlns:a16="http://schemas.microsoft.com/office/drawing/2014/main" id="{F18E908C-751B-1703-6A45-375CADB97C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36525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ssion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Session 1! </a:t>
            </a:r>
          </a:p>
        </p:txBody>
      </p:sp>
      <p:pic>
        <p:nvPicPr>
          <p:cNvPr id="49155" name="Picture 2">
            <a:extLst>
              <a:ext uri="{FF2B5EF4-FFF2-40B4-BE49-F238E27FC236}">
                <a16:creationId xmlns:a16="http://schemas.microsoft.com/office/drawing/2014/main" id="{FE094EF1-7FA3-DB16-03D4-47DFE52F4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860800"/>
            <a:ext cx="41529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3">
            <a:extLst>
              <a:ext uri="{FF2B5EF4-FFF2-40B4-BE49-F238E27FC236}">
                <a16:creationId xmlns:a16="http://schemas.microsoft.com/office/drawing/2014/main" id="{9633647B-C334-4E37-D8D2-21FA77091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620713"/>
            <a:ext cx="50403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mb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That’s my thumb!</a:t>
            </a:r>
          </a:p>
        </p:txBody>
      </p:sp>
      <p:pic>
        <p:nvPicPr>
          <p:cNvPr id="50179" name="Picture 2">
            <a:extLst>
              <a:ext uri="{FF2B5EF4-FFF2-40B4-BE49-F238E27FC236}">
                <a16:creationId xmlns:a16="http://schemas.microsoft.com/office/drawing/2014/main" id="{0B90BB75-228F-CF67-19A5-7A5459E1B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2781300"/>
            <a:ext cx="2195513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Box 3">
            <a:extLst>
              <a:ext uri="{FF2B5EF4-FFF2-40B4-BE49-F238E27FC236}">
                <a16:creationId xmlns:a16="http://schemas.microsoft.com/office/drawing/2014/main" id="{C8EE8D09-9D27-4AA9-AB27-BBED7CDD6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2360613"/>
            <a:ext cx="5040313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sc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Use your scissors!</a:t>
            </a:r>
          </a:p>
        </p:txBody>
      </p:sp>
      <p:pic>
        <p:nvPicPr>
          <p:cNvPr id="51203" name="Picture 2">
            <a:extLst>
              <a:ext uri="{FF2B5EF4-FFF2-40B4-BE49-F238E27FC236}">
                <a16:creationId xmlns:a16="http://schemas.microsoft.com/office/drawing/2014/main" id="{8DA444B3-358E-930B-D1FE-A88B509F1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3" y="260350"/>
            <a:ext cx="2249487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Box 3">
            <a:extLst>
              <a:ext uri="{FF2B5EF4-FFF2-40B4-BE49-F238E27FC236}">
                <a16:creationId xmlns:a16="http://schemas.microsoft.com/office/drawing/2014/main" id="{30D0D253-91D4-DD94-C693-6F90D2F58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-315913"/>
            <a:ext cx="5040313" cy="329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ve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 love you !</a:t>
            </a:r>
          </a:p>
        </p:txBody>
      </p:sp>
      <p:pic>
        <p:nvPicPr>
          <p:cNvPr id="52227" name="Picture 2">
            <a:extLst>
              <a:ext uri="{FF2B5EF4-FFF2-40B4-BE49-F238E27FC236}">
                <a16:creationId xmlns:a16="http://schemas.microsoft.com/office/drawing/2014/main" id="{D54C1C26-5078-7333-FC1E-3EA56B447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213100"/>
            <a:ext cx="4010025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3">
            <a:extLst>
              <a:ext uri="{FF2B5EF4-FFF2-40B4-BE49-F238E27FC236}">
                <a16:creationId xmlns:a16="http://schemas.microsoft.com/office/drawing/2014/main" id="{DA3B341A-C327-2A4F-E917-A848BE7AD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2420938"/>
            <a:ext cx="5040313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7000">
                <a:latin typeface="Comic Sans MS" panose="030F0702030302020204" pitchFamily="66" charset="0"/>
              </a:rPr>
              <a:t>Go Wild!</a:t>
            </a:r>
          </a:p>
        </p:txBody>
      </p:sp>
      <p:pic>
        <p:nvPicPr>
          <p:cNvPr id="53251" name="Picture 2">
            <a:extLst>
              <a:ext uri="{FF2B5EF4-FFF2-40B4-BE49-F238E27FC236}">
                <a16:creationId xmlns:a16="http://schemas.microsoft.com/office/drawing/2014/main" id="{CD2429DE-7666-7CD6-920C-D3CFE33BC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9863"/>
            <a:ext cx="3094037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3">
            <a:extLst>
              <a:ext uri="{FF2B5EF4-FFF2-40B4-BE49-F238E27FC236}">
                <a16:creationId xmlns:a16="http://schemas.microsoft.com/office/drawing/2014/main" id="{B2505940-4EC9-9136-A8B7-4083352F8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36525"/>
            <a:ext cx="5040313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7900">
                <a:latin typeface="Comic Sans MS" panose="030F0702030302020204" pitchFamily="66" charset="0"/>
              </a:rPr>
              <a:t>Decent!</a:t>
            </a:r>
          </a:p>
        </p:txBody>
      </p:sp>
      <p:pic>
        <p:nvPicPr>
          <p:cNvPr id="54275" name="Picture 2">
            <a:extLst>
              <a:ext uri="{FF2B5EF4-FFF2-40B4-BE49-F238E27FC236}">
                <a16:creationId xmlns:a16="http://schemas.microsoft.com/office/drawing/2014/main" id="{D3E4BE86-F5C0-66C6-A418-BFEC0C988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005263"/>
            <a:ext cx="30559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Box 3">
            <a:extLst>
              <a:ext uri="{FF2B5EF4-FFF2-40B4-BE49-F238E27FC236}">
                <a16:creationId xmlns:a16="http://schemas.microsoft.com/office/drawing/2014/main" id="{C62E481E-3D47-8AB6-C2CF-A37395942A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128588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c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Icy!!</a:t>
            </a:r>
          </a:p>
        </p:txBody>
      </p:sp>
      <p:pic>
        <p:nvPicPr>
          <p:cNvPr id="55299" name="Picture 2">
            <a:extLst>
              <a:ext uri="{FF2B5EF4-FFF2-40B4-BE49-F238E27FC236}">
                <a16:creationId xmlns:a16="http://schemas.microsoft.com/office/drawing/2014/main" id="{BA55980D-453A-1FDE-5828-B210EFD1E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13" y="3860800"/>
            <a:ext cx="37877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3">
            <a:extLst>
              <a:ext uri="{FF2B5EF4-FFF2-40B4-BE49-F238E27FC236}">
                <a16:creationId xmlns:a16="http://schemas.microsoft.com/office/drawing/2014/main" id="{FE3943E3-8119-70A8-0A0C-9F7E48B400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-315913"/>
            <a:ext cx="5040313" cy="403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g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Beware of the giant!</a:t>
            </a:r>
          </a:p>
        </p:txBody>
      </p:sp>
      <p:pic>
        <p:nvPicPr>
          <p:cNvPr id="56323" name="Picture 2">
            <a:extLst>
              <a:ext uri="{FF2B5EF4-FFF2-40B4-BE49-F238E27FC236}">
                <a16:creationId xmlns:a16="http://schemas.microsoft.com/office/drawing/2014/main" id="{3B61761B-F6C3-800B-E5FF-62AB6F385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860800"/>
            <a:ext cx="34829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3">
            <a:extLst>
              <a:ext uri="{FF2B5EF4-FFF2-40B4-BE49-F238E27FC236}">
                <a16:creationId xmlns:a16="http://schemas.microsoft.com/office/drawing/2014/main" id="{4BEB8921-B632-50E3-B4A5-82D1B021C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38" y="1844675"/>
            <a:ext cx="5040312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ch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We wish you a merry Christmas!!</a:t>
            </a:r>
          </a:p>
        </p:txBody>
      </p:sp>
      <p:pic>
        <p:nvPicPr>
          <p:cNvPr id="57347" name="Picture 2">
            <a:extLst>
              <a:ext uri="{FF2B5EF4-FFF2-40B4-BE49-F238E27FC236}">
                <a16:creationId xmlns:a16="http://schemas.microsoft.com/office/drawing/2014/main" id="{22FA8706-F79A-4534-4604-C75A2579D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8913"/>
            <a:ext cx="4351337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BEDE283D-ABA5-B23D-ED29-93066EFC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9338" y="2060675"/>
            <a:ext cx="504031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ch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Three Little 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Chefs!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A group of chefs cooking in a kitchen&#10;&#10;Description automatically generated">
            <a:extLst>
              <a:ext uri="{FF2B5EF4-FFF2-40B4-BE49-F238E27FC236}">
                <a16:creationId xmlns:a16="http://schemas.microsoft.com/office/drawing/2014/main" id="{D2C1555F-85A1-8975-FE2D-A92FDAF9D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00" y="167852"/>
            <a:ext cx="4813200" cy="258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8748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EE97EF0E-81A5-CABC-F56E-386CC6600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776" y="1340768"/>
            <a:ext cx="5040312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ou</a:t>
            </a:r>
            <a:endParaRPr lang="en-GB" altLang="en-US" sz="16000" dirty="0">
              <a:latin typeface="Comic Sans MS"/>
              <a:cs typeface="Arial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Silly Soup!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A36A1F-8ACC-DB9C-3B4F-5B4F023203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92696"/>
            <a:ext cx="3120781" cy="268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9926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FF70FAF9-6A68-5082-1810-A978372DA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476672"/>
            <a:ext cx="5040312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y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800" dirty="0">
                <a:latin typeface="Comic Sans MS"/>
                <a:cs typeface="Arial"/>
              </a:rPr>
              <a:t>Go to the gym!</a:t>
            </a:r>
            <a:endParaRPr lang="en-GB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049E05-0BB0-EA0C-45B7-A099BEA0C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3769881"/>
            <a:ext cx="4320480" cy="234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44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Box 3">
            <a:extLst>
              <a:ext uri="{FF2B5EF4-FFF2-40B4-BE49-F238E27FC236}">
                <a16:creationId xmlns:a16="http://schemas.microsoft.com/office/drawing/2014/main" id="{498B6159-8E16-2360-DCFE-172DDF350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04813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>
                <a:latin typeface="Comic Sans MS" panose="030F0702030302020204" pitchFamily="66" charset="0"/>
              </a:rPr>
              <a:t>wh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Who is it?</a:t>
            </a:r>
          </a:p>
        </p:txBody>
      </p:sp>
      <p:pic>
        <p:nvPicPr>
          <p:cNvPr id="58371" name="Picture 2">
            <a:extLst>
              <a:ext uri="{FF2B5EF4-FFF2-40B4-BE49-F238E27FC236}">
                <a16:creationId xmlns:a16="http://schemas.microsoft.com/office/drawing/2014/main" id="{C85BDE10-2741-E305-6AF5-8C3F54FEA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3860800"/>
            <a:ext cx="23241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154</TotalTime>
  <Words>278</Words>
  <Application>Microsoft Office PowerPoint</Application>
  <PresentationFormat>On-screen Show (4:3)</PresentationFormat>
  <Paragraphs>118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Arial</vt:lpstr>
      <vt:lpstr>Comic Sans MS</vt:lpstr>
      <vt:lpstr>Garamond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Pollitt, C</cp:lastModifiedBy>
  <cp:revision>120</cp:revision>
  <dcterms:created xsi:type="dcterms:W3CDTF">2012-06-07T08:29:03Z</dcterms:created>
  <dcterms:modified xsi:type="dcterms:W3CDTF">2024-08-28T06:14:53Z</dcterms:modified>
</cp:coreProperties>
</file>